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9" r:id="rId2"/>
  </p:sldMasterIdLst>
  <p:notesMasterIdLst>
    <p:notesMasterId r:id="rId15"/>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gETqBx1dQaGFb1GdtyaznoOoiFZ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120"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2" Type="http://schemas.openxmlformats.org/officeDocument/2006/relationships/slideMaster" Target="slideMasters/slideMaster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tableStyles" Target="tableStyles.xml"/><Relationship Id="rId10" Type="http://schemas.openxmlformats.org/officeDocument/2006/relationships/slide" Target="slides/slide8.xml"/><Relationship Id="rId19"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zh-CN"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
        <p:cNvGrpSpPr/>
        <p:nvPr/>
      </p:nvGrpSpPr>
      <p:grpSpPr>
        <a:xfrm>
          <a:off x="0" y="0"/>
          <a:ext cx="0" cy="0"/>
          <a:chOff x="0" y="0"/>
          <a:chExt cx="0" cy="0"/>
        </a:xfrm>
      </p:grpSpPr>
      <p:sp>
        <p:nvSpPr>
          <p:cNvPr id="56" name="Google Shape;5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 name="Google Shape;57;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42857"/>
              </a:lnSpc>
              <a:spcBef>
                <a:spcPts val="0"/>
              </a:spcBef>
              <a:spcAft>
                <a:spcPts val="0"/>
              </a:spcAft>
              <a:buNone/>
            </a:pPr>
            <a:r>
              <a:rPr lang="zh-CN" sz="1050">
                <a:solidFill>
                  <a:srgbClr val="333333"/>
                </a:solidFill>
                <a:highlight>
                  <a:srgbClr val="FFFFFF"/>
                </a:highlight>
              </a:rPr>
              <a:t>「脆弱、強固及反脆弱」、「線性與非線性」做出說明    最後請總結您個人對反脆弱的看法並說明之。</a:t>
            </a:r>
            <a:endParaRPr sz="1050">
              <a:solidFill>
                <a:srgbClr val="333333"/>
              </a:solidFill>
              <a:highlight>
                <a:srgbClr val="FFFFFF"/>
              </a:highlight>
            </a:endParaRPr>
          </a:p>
          <a:p>
            <a:pPr marL="0" lvl="0" indent="0" algn="l" rtl="0">
              <a:spcBef>
                <a:spcPts val="1500"/>
              </a:spcBef>
              <a:spcAft>
                <a:spcPts val="0"/>
              </a:spcAft>
              <a:buNone/>
            </a:pPr>
            <a:endParaRPr/>
          </a:p>
        </p:txBody>
      </p:sp>
      <p:sp>
        <p:nvSpPr>
          <p:cNvPr id="58" name="Google Shape;58;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altLang="zh-CN" sz="1200" b="0" i="0" u="none" strike="noStrike" cap="none">
                <a:solidFill>
                  <a:srgbClr val="000000"/>
                </a:solidFill>
                <a:latin typeface="Arial"/>
                <a:ea typeface="Arial"/>
                <a:cs typeface="Arial"/>
                <a:sym typeface="Arial"/>
              </a:rPr>
              <a:t>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ab0a873d43_2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gab0a873d43_2_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42857"/>
              </a:lnSpc>
              <a:spcBef>
                <a:spcPts val="0"/>
              </a:spcBef>
              <a:spcAft>
                <a:spcPts val="1500"/>
              </a:spcAft>
              <a:buSzPts val="1100"/>
              <a:buNone/>
            </a:pPr>
            <a:r>
              <a:rPr lang="zh-CN" sz="1050">
                <a:solidFill>
                  <a:srgbClr val="333333"/>
                </a:solidFill>
                <a:highlight>
                  <a:schemeClr val="lt1"/>
                </a:highlight>
              </a:rPr>
              <a:t>()</a:t>
            </a:r>
            <a:endParaRPr/>
          </a:p>
        </p:txBody>
      </p:sp>
      <p:sp>
        <p:nvSpPr>
          <p:cNvPr id="406" name="Google Shape;406;gab0a873d43_2_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zh-CN"/>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ab0a873d43_0_5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1" name="Google Shape;441;gab0a873d43_0_5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76087"/>
              </a:lnSpc>
              <a:spcBef>
                <a:spcPts val="1100"/>
              </a:spcBef>
              <a:spcAft>
                <a:spcPts val="1100"/>
              </a:spcAft>
              <a:buSzPts val="1100"/>
              <a:buNone/>
            </a:pPr>
            <a:endParaRPr/>
          </a:p>
        </p:txBody>
      </p:sp>
      <p:sp>
        <p:nvSpPr>
          <p:cNvPr id="442" name="Google Shape;442;gab0a873d43_0_5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zh-CN"/>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77" name="Google Shape;47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8" name="Google Shape;478;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zh-CN"/>
              <a:t>12</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 name="Google Shape;6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6" name="Google Shape;6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zh-CN"/>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gab0a873d43_1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gab0a873d43_1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76087"/>
              </a:lnSpc>
              <a:spcBef>
                <a:spcPts val="1100"/>
              </a:spcBef>
              <a:spcAft>
                <a:spcPts val="1100"/>
              </a:spcAft>
              <a:buSzPts val="1100"/>
              <a:buNone/>
            </a:pPr>
            <a:r>
              <a:rPr lang="zh-CN"/>
              <a:t>{}</a:t>
            </a:r>
            <a:endParaRPr/>
          </a:p>
        </p:txBody>
      </p:sp>
      <p:sp>
        <p:nvSpPr>
          <p:cNvPr id="147" name="Google Shape;147;gab0a873d43_1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zh-CN"/>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ab0a873d43_0_5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gab0a873d43_0_57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76087"/>
              </a:lnSpc>
              <a:spcBef>
                <a:spcPts val="1100"/>
              </a:spcBef>
              <a:spcAft>
                <a:spcPts val="1100"/>
              </a:spcAft>
              <a:buSzPts val="1100"/>
              <a:buNone/>
            </a:pPr>
            <a:r>
              <a:rPr lang="zh-CN"/>
              <a:t>{}</a:t>
            </a:r>
            <a:endParaRPr/>
          </a:p>
        </p:txBody>
      </p:sp>
      <p:sp>
        <p:nvSpPr>
          <p:cNvPr id="183" name="Google Shape;183;gab0a873d43_0_57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zh-CN"/>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1800"/>
              </a:spcAft>
              <a:buSzPts val="1100"/>
              <a:buNone/>
            </a:pPr>
            <a:r>
              <a:rPr lang="zh-CN">
                <a:solidFill>
                  <a:srgbClr val="252525"/>
                </a:solidFill>
                <a:highlight>
                  <a:srgbClr val="FFFFFF"/>
                </a:highlight>
              </a:rPr>
              <a:t>{}</a:t>
            </a:r>
            <a:endParaRPr/>
          </a:p>
        </p:txBody>
      </p:sp>
      <p:sp>
        <p:nvSpPr>
          <p:cNvPr id="191" name="Google Shape;191;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zh-CN"/>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ab0a873d43_0_2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gab0a873d43_0_2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71428"/>
              </a:lnSpc>
              <a:spcBef>
                <a:spcPts val="0"/>
              </a:spcBef>
              <a:spcAft>
                <a:spcPts val="0"/>
              </a:spcAft>
              <a:buClr>
                <a:schemeClr val="dk1"/>
              </a:buClr>
              <a:buSzPts val="1100"/>
              <a:buFont typeface="Arial"/>
              <a:buNone/>
            </a:pPr>
            <a:r>
              <a:rPr lang="zh-CN" sz="1050">
                <a:solidFill>
                  <a:srgbClr val="333333"/>
                </a:solidFill>
                <a:highlight>
                  <a:srgbClr val="FFFFFF"/>
                </a:highlight>
              </a:rPr>
              <a:t>{}</a:t>
            </a:r>
            <a:endParaRPr sz="1050">
              <a:solidFill>
                <a:srgbClr val="333333"/>
              </a:solidFill>
              <a:highlight>
                <a:srgbClr val="FFFFFF"/>
              </a:highlight>
            </a:endParaRPr>
          </a:p>
          <a:p>
            <a:pPr marL="0" lvl="0" indent="0" algn="l" rtl="0">
              <a:spcBef>
                <a:spcPts val="1100"/>
              </a:spcBef>
              <a:spcAft>
                <a:spcPts val="0"/>
              </a:spcAft>
              <a:buNone/>
            </a:pPr>
            <a:endParaRPr/>
          </a:p>
        </p:txBody>
      </p:sp>
      <p:sp>
        <p:nvSpPr>
          <p:cNvPr id="247" name="Google Shape;247;gab0a873d43_0_2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zh-CN"/>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ab0a873d43_0_3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9" name="Google Shape;289;gab0a873d43_0_3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CN" sz="1150">
                <a:solidFill>
                  <a:srgbClr val="555555"/>
                </a:solidFill>
                <a:highlight>
                  <a:srgbClr val="FFFFFF"/>
                </a:highlight>
                <a:latin typeface="Trebuchet MS"/>
                <a:ea typeface="Trebuchet MS"/>
                <a:cs typeface="Trebuchet MS"/>
                <a:sym typeface="Trebuchet MS"/>
              </a:rPr>
              <a:t>{)</a:t>
            </a:r>
            <a:endParaRPr sz="1150" b="1">
              <a:solidFill>
                <a:srgbClr val="555555"/>
              </a:solidFill>
              <a:highlight>
                <a:srgbClr val="FFFFFF"/>
              </a:highlight>
              <a:latin typeface="Trebuchet MS"/>
              <a:ea typeface="Trebuchet MS"/>
              <a:cs typeface="Trebuchet MS"/>
              <a:sym typeface="Trebuchet MS"/>
            </a:endParaRPr>
          </a:p>
          <a:p>
            <a:pPr marL="0" lvl="0" indent="0" algn="l" rtl="0">
              <a:spcBef>
                <a:spcPts val="0"/>
              </a:spcBef>
              <a:spcAft>
                <a:spcPts val="0"/>
              </a:spcAft>
              <a:buNone/>
            </a:pPr>
            <a:endParaRPr sz="1150" b="1">
              <a:solidFill>
                <a:srgbClr val="555555"/>
              </a:solidFill>
              <a:highlight>
                <a:srgbClr val="FFFFFF"/>
              </a:highlight>
              <a:latin typeface="Trebuchet MS"/>
              <a:ea typeface="Trebuchet MS"/>
              <a:cs typeface="Trebuchet MS"/>
              <a:sym typeface="Trebuchet MS"/>
            </a:endParaRPr>
          </a:p>
        </p:txBody>
      </p:sp>
      <p:sp>
        <p:nvSpPr>
          <p:cNvPr id="290" name="Google Shape;290;gab0a873d43_0_3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zh-CN"/>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ab0a873d43_8_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6" name="Google Shape;356;gab0a873d43_8_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7" name="Google Shape;357;gab0a873d43_8_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zh-CN"/>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4" name="Google Shape;364;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zh-CN" sz="1050">
                <a:solidFill>
                  <a:srgbClr val="333333"/>
                </a:solidFill>
                <a:highlight>
                  <a:srgbClr val="FFFFFF"/>
                </a:highlight>
              </a:rPr>
              <a:t>{)</a:t>
            </a:r>
            <a:endParaRPr sz="1150">
              <a:solidFill>
                <a:srgbClr val="555555"/>
              </a:solidFill>
              <a:highlight>
                <a:srgbClr val="FFFFFF"/>
              </a:highlight>
              <a:latin typeface="Trebuchet MS"/>
              <a:ea typeface="Trebuchet MS"/>
              <a:cs typeface="Trebuchet MS"/>
              <a:sym typeface="Trebuchet MS"/>
            </a:endParaRPr>
          </a:p>
        </p:txBody>
      </p:sp>
      <p:sp>
        <p:nvSpPr>
          <p:cNvPr id="365" name="Google Shape;365;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zh-CN"/>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10"/>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6_自定义版式">
  <p:cSld name="6_自定义版式">
    <p:spTree>
      <p:nvGrpSpPr>
        <p:cNvPr id="1" name="Shape 30"/>
        <p:cNvGrpSpPr/>
        <p:nvPr/>
      </p:nvGrpSpPr>
      <p:grpSpPr>
        <a:xfrm>
          <a:off x="0" y="0"/>
          <a:ext cx="0" cy="0"/>
          <a:chOff x="0" y="0"/>
          <a:chExt cx="0" cy="0"/>
        </a:xfrm>
      </p:grpSpPr>
      <p:sp>
        <p:nvSpPr>
          <p:cNvPr id="31" name="Google Shape;31;p3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Microsoft Yahei"/>
              <a:buNone/>
              <a:defRPr sz="4400" b="0" i="0" u="none" strike="noStrike" cap="none">
                <a:solidFill>
                  <a:schemeClr val="dk1"/>
                </a:solidFill>
                <a:latin typeface="Microsoft Yahei"/>
                <a:ea typeface="Microsoft Yahei"/>
                <a:cs typeface="Microsoft Yahei"/>
                <a:sym typeface="Microsoft Yahe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33"/>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自定义版式">
  <p:cSld name="自定义版式">
    <p:spTree>
      <p:nvGrpSpPr>
        <p:cNvPr id="1" name="Shape 34"/>
        <p:cNvGrpSpPr/>
        <p:nvPr/>
      </p:nvGrpSpPr>
      <p:grpSpPr>
        <a:xfrm>
          <a:off x="0" y="0"/>
          <a:ext cx="0" cy="0"/>
          <a:chOff x="0" y="0"/>
          <a:chExt cx="0" cy="0"/>
        </a:xfrm>
      </p:grpSpPr>
      <p:sp>
        <p:nvSpPr>
          <p:cNvPr id="35" name="Google Shape;35;gab0a873d43_8_2"/>
          <p:cNvSpPr>
            <a:spLocks noGrp="1"/>
          </p:cNvSpPr>
          <p:nvPr>
            <p:ph type="pic" idx="2"/>
          </p:nvPr>
        </p:nvSpPr>
        <p:spPr>
          <a:xfrm>
            <a:off x="1688887" y="1971266"/>
            <a:ext cx="3912186" cy="214565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icrosoft Yahei"/>
                <a:ea typeface="Microsoft Yahei"/>
                <a:cs typeface="Microsoft Yahei"/>
                <a:sym typeface="Microsoft Yahe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icrosoft Yahei"/>
                <a:ea typeface="Microsoft Yahei"/>
                <a:cs typeface="Microsoft Yahei"/>
                <a:sym typeface="Microsoft Yahe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icrosoft Yahei"/>
                <a:ea typeface="Microsoft Yahei"/>
                <a:cs typeface="Microsoft Yahei"/>
                <a:sym typeface="Microsoft Yahe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9pPr>
          </a:lstStyle>
          <a:p>
            <a:endParaRPr/>
          </a:p>
        </p:txBody>
      </p:sp>
      <p:sp>
        <p:nvSpPr>
          <p:cNvPr id="36" name="Google Shape;36;gab0a873d43_8_2"/>
          <p:cNvSpPr>
            <a:spLocks noGrp="1"/>
          </p:cNvSpPr>
          <p:nvPr>
            <p:ph type="pic" idx="3"/>
          </p:nvPr>
        </p:nvSpPr>
        <p:spPr>
          <a:xfrm>
            <a:off x="6647543" y="1971266"/>
            <a:ext cx="3912186" cy="214565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icrosoft Yahei"/>
                <a:ea typeface="Microsoft Yahei"/>
                <a:cs typeface="Microsoft Yahei"/>
                <a:sym typeface="Microsoft Yahe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icrosoft Yahei"/>
                <a:ea typeface="Microsoft Yahei"/>
                <a:cs typeface="Microsoft Yahei"/>
                <a:sym typeface="Microsoft Yahe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icrosoft Yahei"/>
                <a:ea typeface="Microsoft Yahei"/>
                <a:cs typeface="Microsoft Yahei"/>
                <a:sym typeface="Microsoft Yahe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1_自定义版式">
  <p:cSld name="1_自定义版式">
    <p:spTree>
      <p:nvGrpSpPr>
        <p:cNvPr id="1" name="Shape 37"/>
        <p:cNvGrpSpPr/>
        <p:nvPr/>
      </p:nvGrpSpPr>
      <p:grpSpPr>
        <a:xfrm>
          <a:off x="0" y="0"/>
          <a:ext cx="0" cy="0"/>
          <a:chOff x="0" y="0"/>
          <a:chExt cx="0" cy="0"/>
        </a:xfrm>
      </p:grpSpPr>
      <p:sp>
        <p:nvSpPr>
          <p:cNvPr id="38" name="Google Shape;38;gab0a873d43_8_5"/>
          <p:cNvSpPr>
            <a:spLocks noGrp="1"/>
          </p:cNvSpPr>
          <p:nvPr>
            <p:ph type="pic" idx="2"/>
          </p:nvPr>
        </p:nvSpPr>
        <p:spPr>
          <a:xfrm>
            <a:off x="1150938" y="1646239"/>
            <a:ext cx="9890125" cy="3082277"/>
          </a:xfrm>
          <a:prstGeom prst="rect">
            <a:avLst/>
          </a:prstGeom>
          <a:noFill/>
          <a:ln w="28575" cap="flat" cmpd="sng">
            <a:solidFill>
              <a:srgbClr val="132F95"/>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icrosoft Yahei"/>
                <a:ea typeface="Microsoft Yahei"/>
                <a:cs typeface="Microsoft Yahei"/>
                <a:sym typeface="Microsoft Yahe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icrosoft Yahei"/>
                <a:ea typeface="Microsoft Yahei"/>
                <a:cs typeface="Microsoft Yahei"/>
                <a:sym typeface="Microsoft Yahe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icrosoft Yahei"/>
                <a:ea typeface="Microsoft Yahei"/>
                <a:cs typeface="Microsoft Yahei"/>
                <a:sym typeface="Microsoft Yahe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2_自定义版式">
  <p:cSld name="2_自定义版式">
    <p:spTree>
      <p:nvGrpSpPr>
        <p:cNvPr id="1" name="Shape 39"/>
        <p:cNvGrpSpPr/>
        <p:nvPr/>
      </p:nvGrpSpPr>
      <p:grpSpPr>
        <a:xfrm>
          <a:off x="0" y="0"/>
          <a:ext cx="0" cy="0"/>
          <a:chOff x="0" y="0"/>
          <a:chExt cx="0" cy="0"/>
        </a:xfrm>
      </p:grpSpPr>
      <p:sp>
        <p:nvSpPr>
          <p:cNvPr id="40" name="Google Shape;40;gab0a873d43_8_7"/>
          <p:cNvSpPr>
            <a:spLocks noGrp="1"/>
          </p:cNvSpPr>
          <p:nvPr>
            <p:ph type="pic" idx="2"/>
          </p:nvPr>
        </p:nvSpPr>
        <p:spPr>
          <a:xfrm>
            <a:off x="1907604" y="2132920"/>
            <a:ext cx="2293490" cy="1968500"/>
          </a:xfrm>
          <a:prstGeom prst="rect">
            <a:avLst/>
          </a:prstGeom>
          <a:noFill/>
          <a:ln w="28575" cap="flat" cmpd="sng">
            <a:solidFill>
              <a:srgbClr val="132F95"/>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icrosoft Yahei"/>
                <a:ea typeface="Microsoft Yahei"/>
                <a:cs typeface="Microsoft Yahei"/>
                <a:sym typeface="Microsoft Yahe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icrosoft Yahei"/>
                <a:ea typeface="Microsoft Yahei"/>
                <a:cs typeface="Microsoft Yahei"/>
                <a:sym typeface="Microsoft Yahe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icrosoft Yahei"/>
                <a:ea typeface="Microsoft Yahei"/>
                <a:cs typeface="Microsoft Yahei"/>
                <a:sym typeface="Microsoft Yahe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9pPr>
          </a:lstStyle>
          <a:p>
            <a:endParaRPr/>
          </a:p>
        </p:txBody>
      </p:sp>
      <p:sp>
        <p:nvSpPr>
          <p:cNvPr id="41" name="Google Shape;41;gab0a873d43_8_7"/>
          <p:cNvSpPr>
            <a:spLocks noGrp="1"/>
          </p:cNvSpPr>
          <p:nvPr>
            <p:ph type="pic" idx="3"/>
          </p:nvPr>
        </p:nvSpPr>
        <p:spPr>
          <a:xfrm>
            <a:off x="4949254" y="2132920"/>
            <a:ext cx="2293490" cy="1968500"/>
          </a:xfrm>
          <a:prstGeom prst="rect">
            <a:avLst/>
          </a:prstGeom>
          <a:noFill/>
          <a:ln w="28575" cap="flat" cmpd="sng">
            <a:solidFill>
              <a:srgbClr val="132F95"/>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icrosoft Yahei"/>
                <a:ea typeface="Microsoft Yahei"/>
                <a:cs typeface="Microsoft Yahei"/>
                <a:sym typeface="Microsoft Yahe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icrosoft Yahei"/>
                <a:ea typeface="Microsoft Yahei"/>
                <a:cs typeface="Microsoft Yahei"/>
                <a:sym typeface="Microsoft Yahe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icrosoft Yahei"/>
                <a:ea typeface="Microsoft Yahei"/>
                <a:cs typeface="Microsoft Yahei"/>
                <a:sym typeface="Microsoft Yahe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9pPr>
          </a:lstStyle>
          <a:p>
            <a:endParaRPr/>
          </a:p>
        </p:txBody>
      </p:sp>
      <p:sp>
        <p:nvSpPr>
          <p:cNvPr id="42" name="Google Shape;42;gab0a873d43_8_7"/>
          <p:cNvSpPr>
            <a:spLocks noGrp="1"/>
          </p:cNvSpPr>
          <p:nvPr>
            <p:ph type="pic" idx="4"/>
          </p:nvPr>
        </p:nvSpPr>
        <p:spPr>
          <a:xfrm>
            <a:off x="7990904" y="2132920"/>
            <a:ext cx="2293490" cy="1968500"/>
          </a:xfrm>
          <a:prstGeom prst="rect">
            <a:avLst/>
          </a:prstGeom>
          <a:noFill/>
          <a:ln w="28575" cap="flat" cmpd="sng">
            <a:solidFill>
              <a:srgbClr val="132F95"/>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icrosoft Yahei"/>
                <a:ea typeface="Microsoft Yahei"/>
                <a:cs typeface="Microsoft Yahei"/>
                <a:sym typeface="Microsoft Yahe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icrosoft Yahei"/>
                <a:ea typeface="Microsoft Yahei"/>
                <a:cs typeface="Microsoft Yahei"/>
                <a:sym typeface="Microsoft Yahe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icrosoft Yahei"/>
                <a:ea typeface="Microsoft Yahei"/>
                <a:cs typeface="Microsoft Yahei"/>
                <a:sym typeface="Microsoft Yahe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仅标题">
  <p:cSld name="仅标题">
    <p:spTree>
      <p:nvGrpSpPr>
        <p:cNvPr id="1" name="Shape 43"/>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3_自定义版式">
  <p:cSld name="3_自定义版式">
    <p:spTree>
      <p:nvGrpSpPr>
        <p:cNvPr id="1" name="Shape 44"/>
        <p:cNvGrpSpPr/>
        <p:nvPr/>
      </p:nvGrpSpPr>
      <p:grpSpPr>
        <a:xfrm>
          <a:off x="0" y="0"/>
          <a:ext cx="0" cy="0"/>
          <a:chOff x="0" y="0"/>
          <a:chExt cx="0" cy="0"/>
        </a:xfrm>
      </p:grpSpPr>
      <p:sp>
        <p:nvSpPr>
          <p:cNvPr id="45" name="Google Shape;45;gab0a873d43_8_1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Microsoft Yahei"/>
              <a:buNone/>
              <a:defRPr sz="4400" b="0" i="0" u="none" strike="noStrike" cap="none">
                <a:solidFill>
                  <a:schemeClr val="dk1"/>
                </a:solidFill>
                <a:latin typeface="Microsoft Yahei"/>
                <a:ea typeface="Microsoft Yahei"/>
                <a:cs typeface="Microsoft Yahei"/>
                <a:sym typeface="Microsoft Yahe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4_自定义版式">
  <p:cSld name="4_自定义版式">
    <p:spTree>
      <p:nvGrpSpPr>
        <p:cNvPr id="1" name="Shape 46"/>
        <p:cNvGrpSpPr/>
        <p:nvPr/>
      </p:nvGrpSpPr>
      <p:grpSpPr>
        <a:xfrm>
          <a:off x="0" y="0"/>
          <a:ext cx="0" cy="0"/>
          <a:chOff x="0" y="0"/>
          <a:chExt cx="0" cy="0"/>
        </a:xfrm>
      </p:grpSpPr>
      <p:sp>
        <p:nvSpPr>
          <p:cNvPr id="47" name="Google Shape;47;gab0a873d43_8_1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Microsoft Yahei"/>
              <a:buNone/>
              <a:defRPr sz="4400" b="0" i="0" u="none" strike="noStrike" cap="none">
                <a:solidFill>
                  <a:schemeClr val="dk1"/>
                </a:solidFill>
                <a:latin typeface="Microsoft Yahei"/>
                <a:ea typeface="Microsoft Yahei"/>
                <a:cs typeface="Microsoft Yahei"/>
                <a:sym typeface="Microsoft Yahe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7_自定义版式">
  <p:cSld name="7_自定义版式">
    <p:spTree>
      <p:nvGrpSpPr>
        <p:cNvPr id="1" name="Shape 48"/>
        <p:cNvGrpSpPr/>
        <p:nvPr/>
      </p:nvGrpSpPr>
      <p:grpSpPr>
        <a:xfrm>
          <a:off x="0" y="0"/>
          <a:ext cx="0" cy="0"/>
          <a:chOff x="0" y="0"/>
          <a:chExt cx="0" cy="0"/>
        </a:xfrm>
      </p:grpSpPr>
      <p:sp>
        <p:nvSpPr>
          <p:cNvPr id="49" name="Google Shape;49;gab0a873d43_8_1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Microsoft Yahei"/>
              <a:buNone/>
              <a:defRPr sz="4400" b="0" i="0" u="none" strike="noStrike" cap="none">
                <a:solidFill>
                  <a:schemeClr val="dk1"/>
                </a:solidFill>
                <a:latin typeface="Microsoft Yahei"/>
                <a:ea typeface="Microsoft Yahei"/>
                <a:cs typeface="Microsoft Yahei"/>
                <a:sym typeface="Microsoft Yahe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0" name="Google Shape;50;gab0a873d43_8_16"/>
          <p:cNvSpPr/>
          <p:nvPr/>
        </p:nvSpPr>
        <p:spPr>
          <a:xfrm>
            <a:off x="8325228" y="6469225"/>
            <a:ext cx="775136" cy="2308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zh-CN" sz="100">
                <a:solidFill>
                  <a:srgbClr val="FFFFFF"/>
                </a:solidFill>
                <a:latin typeface="Calibri"/>
                <a:ea typeface="Calibri"/>
                <a:cs typeface="Calibri"/>
                <a:sym typeface="Calibri"/>
              </a:rPr>
              <a:t>PPT模板下载：www.1ppt.com/moban/          行业PPT模板：www.1ppt.com/hangye/ </a:t>
            </a:r>
            <a:endParaRPr/>
          </a:p>
          <a:p>
            <a:pPr marL="0" marR="0" lvl="0" indent="0" algn="l" rtl="0">
              <a:spcBef>
                <a:spcPts val="0"/>
              </a:spcBef>
              <a:spcAft>
                <a:spcPts val="0"/>
              </a:spcAft>
              <a:buNone/>
            </a:pPr>
            <a:r>
              <a:rPr lang="zh-CN" sz="100">
                <a:solidFill>
                  <a:srgbClr val="FFFFFF"/>
                </a:solidFill>
                <a:latin typeface="Calibri"/>
                <a:ea typeface="Calibri"/>
                <a:cs typeface="Calibri"/>
                <a:sym typeface="Calibri"/>
              </a:rPr>
              <a:t>节日PPT模板：www.1ppt.com/jieri/          PPT素材：www.1ppt.com/sucai/</a:t>
            </a:r>
            <a:endParaRPr/>
          </a:p>
          <a:p>
            <a:pPr marL="0" marR="0" lvl="0" indent="0" algn="l" rtl="0">
              <a:spcBef>
                <a:spcPts val="0"/>
              </a:spcBef>
              <a:spcAft>
                <a:spcPts val="0"/>
              </a:spcAft>
              <a:buNone/>
            </a:pPr>
            <a:r>
              <a:rPr lang="zh-CN" sz="100">
                <a:solidFill>
                  <a:srgbClr val="FFFFFF"/>
                </a:solidFill>
                <a:latin typeface="Calibri"/>
                <a:ea typeface="Calibri"/>
                <a:cs typeface="Calibri"/>
                <a:sym typeface="Calibri"/>
              </a:rPr>
              <a:t>PPT背景图片：www.1ppt.com/beijing/        PPT图表：www.1ppt.com/tubiao/      </a:t>
            </a:r>
            <a:endParaRPr/>
          </a:p>
          <a:p>
            <a:pPr marL="0" marR="0" lvl="0" indent="0" algn="l" rtl="0">
              <a:spcBef>
                <a:spcPts val="0"/>
              </a:spcBef>
              <a:spcAft>
                <a:spcPts val="0"/>
              </a:spcAft>
              <a:buNone/>
            </a:pPr>
            <a:r>
              <a:rPr lang="zh-CN" sz="100">
                <a:solidFill>
                  <a:srgbClr val="FFFFFF"/>
                </a:solidFill>
                <a:latin typeface="Calibri"/>
                <a:ea typeface="Calibri"/>
                <a:cs typeface="Calibri"/>
                <a:sym typeface="Calibri"/>
              </a:rPr>
              <a:t>精美PPT下载：www.1ppt.com/xiazai/         PPT教程： www.1ppt.com/powerpoint/      </a:t>
            </a:r>
            <a:endParaRPr/>
          </a:p>
          <a:p>
            <a:pPr marL="0" marR="0" lvl="0" indent="0" algn="l" rtl="0">
              <a:spcBef>
                <a:spcPts val="0"/>
              </a:spcBef>
              <a:spcAft>
                <a:spcPts val="0"/>
              </a:spcAft>
              <a:buNone/>
            </a:pPr>
            <a:r>
              <a:rPr lang="zh-CN" sz="100">
                <a:solidFill>
                  <a:srgbClr val="FFFFFF"/>
                </a:solidFill>
                <a:latin typeface="Calibri"/>
                <a:ea typeface="Calibri"/>
                <a:cs typeface="Calibri"/>
                <a:sym typeface="Calibri"/>
              </a:rPr>
              <a:t>PPT课件：www.1ppt.com/kejian/             字体下载：www.1ppt.com/ziti/</a:t>
            </a:r>
            <a:endParaRPr/>
          </a:p>
          <a:p>
            <a:pPr marL="0" marR="0" lvl="0" indent="0" algn="l" rtl="0">
              <a:spcBef>
                <a:spcPts val="0"/>
              </a:spcBef>
              <a:spcAft>
                <a:spcPts val="0"/>
              </a:spcAft>
              <a:buNone/>
            </a:pPr>
            <a:r>
              <a:rPr lang="zh-CN" sz="100">
                <a:solidFill>
                  <a:srgbClr val="FFFFFF"/>
                </a:solidFill>
                <a:latin typeface="Calibri"/>
                <a:ea typeface="Calibri"/>
                <a:cs typeface="Calibri"/>
                <a:sym typeface="Calibri"/>
              </a:rPr>
              <a:t>工作总结PPT：www.1ppt.com/xiazai/zongjie/ 工作计划：www.1ppt.com/xiazai/jihua/</a:t>
            </a:r>
            <a:endParaRPr/>
          </a:p>
          <a:p>
            <a:pPr marL="0" marR="0" lvl="0" indent="0" algn="l" rtl="0">
              <a:spcBef>
                <a:spcPts val="0"/>
              </a:spcBef>
              <a:spcAft>
                <a:spcPts val="0"/>
              </a:spcAft>
              <a:buNone/>
            </a:pPr>
            <a:r>
              <a:rPr lang="zh-CN" sz="100">
                <a:solidFill>
                  <a:srgbClr val="FFFFFF"/>
                </a:solidFill>
                <a:latin typeface="Calibri"/>
                <a:ea typeface="Calibri"/>
                <a:cs typeface="Calibri"/>
                <a:sym typeface="Calibri"/>
              </a:rPr>
              <a:t>商务PPT模板：www.1ppt.com/moban/shangwu/  个人简历PPT：www.1ppt.com/xiazai/jianli/  </a:t>
            </a:r>
            <a:endParaRPr/>
          </a:p>
          <a:p>
            <a:pPr marL="0" marR="0" lvl="0" indent="0" algn="l" rtl="0">
              <a:spcBef>
                <a:spcPts val="0"/>
              </a:spcBef>
              <a:spcAft>
                <a:spcPts val="0"/>
              </a:spcAft>
              <a:buNone/>
            </a:pPr>
            <a:r>
              <a:rPr lang="zh-CN" sz="100">
                <a:solidFill>
                  <a:srgbClr val="FFFFFF"/>
                </a:solidFill>
                <a:latin typeface="Calibri"/>
                <a:ea typeface="Calibri"/>
                <a:cs typeface="Calibri"/>
                <a:sym typeface="Calibri"/>
              </a:rPr>
              <a:t>毕业答辩PPT：www.1ppt.com/xiazai/dabian/  工作汇报PPT：www.1ppt.com/xiazai/huibao/    </a:t>
            </a:r>
            <a:endParaRPr/>
          </a:p>
          <a:p>
            <a:pPr marL="0" marR="0" lvl="0" indent="0" algn="l" rtl="0">
              <a:spcBef>
                <a:spcPts val="0"/>
              </a:spcBef>
              <a:spcAft>
                <a:spcPts val="0"/>
              </a:spcAft>
              <a:buNone/>
            </a:pPr>
            <a:r>
              <a:rPr lang="zh-CN" sz="100">
                <a:solidFill>
                  <a:srgbClr val="FFFFFF"/>
                </a:solidFill>
                <a:latin typeface="Calibri"/>
                <a:ea typeface="Calibri"/>
                <a:cs typeface="Calibri"/>
                <a:sym typeface="Calibri"/>
              </a:rPr>
              <a:t> </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5_自定义版式">
  <p:cSld name="5_自定义版式">
    <p:spTree>
      <p:nvGrpSpPr>
        <p:cNvPr id="1" name="Shape 51"/>
        <p:cNvGrpSpPr/>
        <p:nvPr/>
      </p:nvGrpSpPr>
      <p:grpSpPr>
        <a:xfrm>
          <a:off x="0" y="0"/>
          <a:ext cx="0" cy="0"/>
          <a:chOff x="0" y="0"/>
          <a:chExt cx="0" cy="0"/>
        </a:xfrm>
      </p:grpSpPr>
      <p:sp>
        <p:nvSpPr>
          <p:cNvPr id="52" name="Google Shape;52;gab0a873d43_8_1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Microsoft Yahei"/>
              <a:buNone/>
              <a:defRPr sz="4400" b="0" i="0" u="none" strike="noStrike" cap="none">
                <a:solidFill>
                  <a:schemeClr val="dk1"/>
                </a:solidFill>
                <a:latin typeface="Microsoft Yahei"/>
                <a:ea typeface="Microsoft Yahei"/>
                <a:cs typeface="Microsoft Yahei"/>
                <a:sym typeface="Microsoft Yahe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自定义版式">
  <p:cSld name="自定义版式">
    <p:spTree>
      <p:nvGrpSpPr>
        <p:cNvPr id="1" name="Shape 11"/>
        <p:cNvGrpSpPr/>
        <p:nvPr/>
      </p:nvGrpSpPr>
      <p:grpSpPr>
        <a:xfrm>
          <a:off x="0" y="0"/>
          <a:ext cx="0" cy="0"/>
          <a:chOff x="0" y="0"/>
          <a:chExt cx="0" cy="0"/>
        </a:xfrm>
      </p:grpSpPr>
      <p:sp>
        <p:nvSpPr>
          <p:cNvPr id="12" name="Google Shape;12;p29"/>
          <p:cNvSpPr>
            <a:spLocks noGrp="1"/>
          </p:cNvSpPr>
          <p:nvPr>
            <p:ph type="pic" idx="2"/>
          </p:nvPr>
        </p:nvSpPr>
        <p:spPr>
          <a:xfrm>
            <a:off x="1688887" y="1971266"/>
            <a:ext cx="3912186" cy="214565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icrosoft Yahei"/>
                <a:ea typeface="Microsoft Yahei"/>
                <a:cs typeface="Microsoft Yahei"/>
                <a:sym typeface="Microsoft Yahe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icrosoft Yahei"/>
                <a:ea typeface="Microsoft Yahei"/>
                <a:cs typeface="Microsoft Yahei"/>
                <a:sym typeface="Microsoft Yahe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icrosoft Yahei"/>
                <a:ea typeface="Microsoft Yahei"/>
                <a:cs typeface="Microsoft Yahei"/>
                <a:sym typeface="Microsoft Yahe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9pPr>
          </a:lstStyle>
          <a:p>
            <a:endParaRPr/>
          </a:p>
        </p:txBody>
      </p:sp>
      <p:sp>
        <p:nvSpPr>
          <p:cNvPr id="13" name="Google Shape;13;p29"/>
          <p:cNvSpPr>
            <a:spLocks noGrp="1"/>
          </p:cNvSpPr>
          <p:nvPr>
            <p:ph type="pic" idx="3"/>
          </p:nvPr>
        </p:nvSpPr>
        <p:spPr>
          <a:xfrm>
            <a:off x="6647543" y="1971266"/>
            <a:ext cx="3912186" cy="214565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icrosoft Yahei"/>
                <a:ea typeface="Microsoft Yahei"/>
                <a:cs typeface="Microsoft Yahei"/>
                <a:sym typeface="Microsoft Yahe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icrosoft Yahei"/>
                <a:ea typeface="Microsoft Yahei"/>
                <a:cs typeface="Microsoft Yahei"/>
                <a:sym typeface="Microsoft Yahe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icrosoft Yahei"/>
                <a:ea typeface="Microsoft Yahei"/>
                <a:cs typeface="Microsoft Yahei"/>
                <a:sym typeface="Microsoft Yahe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6_自定义版式">
  <p:cSld name="6_自定义版式">
    <p:spTree>
      <p:nvGrpSpPr>
        <p:cNvPr id="1" name="Shape 53"/>
        <p:cNvGrpSpPr/>
        <p:nvPr/>
      </p:nvGrpSpPr>
      <p:grpSpPr>
        <a:xfrm>
          <a:off x="0" y="0"/>
          <a:ext cx="0" cy="0"/>
          <a:chOff x="0" y="0"/>
          <a:chExt cx="0" cy="0"/>
        </a:xfrm>
      </p:grpSpPr>
      <p:sp>
        <p:nvSpPr>
          <p:cNvPr id="54" name="Google Shape;54;gab0a873d43_8_2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Microsoft Yahei"/>
              <a:buNone/>
              <a:defRPr sz="4400" b="0" i="0" u="none" strike="noStrike" cap="none">
                <a:solidFill>
                  <a:schemeClr val="dk1"/>
                </a:solidFill>
                <a:latin typeface="Microsoft Yahei"/>
                <a:ea typeface="Microsoft Yahei"/>
                <a:cs typeface="Microsoft Yahei"/>
                <a:sym typeface="Microsoft Yahe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自定义版式">
  <p:cSld name="1_自定义版式">
    <p:spTree>
      <p:nvGrpSpPr>
        <p:cNvPr id="1" name="Shape 14"/>
        <p:cNvGrpSpPr/>
        <p:nvPr/>
      </p:nvGrpSpPr>
      <p:grpSpPr>
        <a:xfrm>
          <a:off x="0" y="0"/>
          <a:ext cx="0" cy="0"/>
          <a:chOff x="0" y="0"/>
          <a:chExt cx="0" cy="0"/>
        </a:xfrm>
      </p:grpSpPr>
      <p:sp>
        <p:nvSpPr>
          <p:cNvPr id="15" name="Google Shape;15;p30"/>
          <p:cNvSpPr>
            <a:spLocks noGrp="1"/>
          </p:cNvSpPr>
          <p:nvPr>
            <p:ph type="pic" idx="2"/>
          </p:nvPr>
        </p:nvSpPr>
        <p:spPr>
          <a:xfrm>
            <a:off x="1150938" y="1646239"/>
            <a:ext cx="9890125" cy="3082277"/>
          </a:xfrm>
          <a:prstGeom prst="rect">
            <a:avLst/>
          </a:prstGeom>
          <a:noFill/>
          <a:ln w="28575" cap="flat" cmpd="sng">
            <a:solidFill>
              <a:srgbClr val="132F95"/>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icrosoft Yahei"/>
                <a:ea typeface="Microsoft Yahei"/>
                <a:cs typeface="Microsoft Yahei"/>
                <a:sym typeface="Microsoft Yahe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icrosoft Yahei"/>
                <a:ea typeface="Microsoft Yahei"/>
                <a:cs typeface="Microsoft Yahei"/>
                <a:sym typeface="Microsoft Yahe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icrosoft Yahei"/>
                <a:ea typeface="Microsoft Yahei"/>
                <a:cs typeface="Microsoft Yahei"/>
                <a:sym typeface="Microsoft Yahe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_自定义版式">
  <p:cSld name="2_自定义版式">
    <p:spTree>
      <p:nvGrpSpPr>
        <p:cNvPr id="1" name="Shape 16"/>
        <p:cNvGrpSpPr/>
        <p:nvPr/>
      </p:nvGrpSpPr>
      <p:grpSpPr>
        <a:xfrm>
          <a:off x="0" y="0"/>
          <a:ext cx="0" cy="0"/>
          <a:chOff x="0" y="0"/>
          <a:chExt cx="0" cy="0"/>
        </a:xfrm>
      </p:grpSpPr>
      <p:sp>
        <p:nvSpPr>
          <p:cNvPr id="17" name="Google Shape;17;p31"/>
          <p:cNvSpPr>
            <a:spLocks noGrp="1"/>
          </p:cNvSpPr>
          <p:nvPr>
            <p:ph type="pic" idx="2"/>
          </p:nvPr>
        </p:nvSpPr>
        <p:spPr>
          <a:xfrm>
            <a:off x="1907604" y="2132920"/>
            <a:ext cx="2293490" cy="1968500"/>
          </a:xfrm>
          <a:prstGeom prst="rect">
            <a:avLst/>
          </a:prstGeom>
          <a:noFill/>
          <a:ln w="28575" cap="flat" cmpd="sng">
            <a:solidFill>
              <a:srgbClr val="132F95"/>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icrosoft Yahei"/>
                <a:ea typeface="Microsoft Yahei"/>
                <a:cs typeface="Microsoft Yahei"/>
                <a:sym typeface="Microsoft Yahe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icrosoft Yahei"/>
                <a:ea typeface="Microsoft Yahei"/>
                <a:cs typeface="Microsoft Yahei"/>
                <a:sym typeface="Microsoft Yahe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icrosoft Yahei"/>
                <a:ea typeface="Microsoft Yahei"/>
                <a:cs typeface="Microsoft Yahei"/>
                <a:sym typeface="Microsoft Yahe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9pPr>
          </a:lstStyle>
          <a:p>
            <a:endParaRPr/>
          </a:p>
        </p:txBody>
      </p:sp>
      <p:sp>
        <p:nvSpPr>
          <p:cNvPr id="18" name="Google Shape;18;p31"/>
          <p:cNvSpPr>
            <a:spLocks noGrp="1"/>
          </p:cNvSpPr>
          <p:nvPr>
            <p:ph type="pic" idx="3"/>
          </p:nvPr>
        </p:nvSpPr>
        <p:spPr>
          <a:xfrm>
            <a:off x="4949254" y="2132920"/>
            <a:ext cx="2293490" cy="1968500"/>
          </a:xfrm>
          <a:prstGeom prst="rect">
            <a:avLst/>
          </a:prstGeom>
          <a:noFill/>
          <a:ln w="28575" cap="flat" cmpd="sng">
            <a:solidFill>
              <a:srgbClr val="132F95"/>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icrosoft Yahei"/>
                <a:ea typeface="Microsoft Yahei"/>
                <a:cs typeface="Microsoft Yahei"/>
                <a:sym typeface="Microsoft Yahe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icrosoft Yahei"/>
                <a:ea typeface="Microsoft Yahei"/>
                <a:cs typeface="Microsoft Yahei"/>
                <a:sym typeface="Microsoft Yahe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icrosoft Yahei"/>
                <a:ea typeface="Microsoft Yahei"/>
                <a:cs typeface="Microsoft Yahei"/>
                <a:sym typeface="Microsoft Yahe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9pPr>
          </a:lstStyle>
          <a:p>
            <a:endParaRPr/>
          </a:p>
        </p:txBody>
      </p:sp>
      <p:sp>
        <p:nvSpPr>
          <p:cNvPr id="19" name="Google Shape;19;p31"/>
          <p:cNvSpPr>
            <a:spLocks noGrp="1"/>
          </p:cNvSpPr>
          <p:nvPr>
            <p:ph type="pic" idx="4"/>
          </p:nvPr>
        </p:nvSpPr>
        <p:spPr>
          <a:xfrm>
            <a:off x="7990904" y="2132920"/>
            <a:ext cx="2293490" cy="1968500"/>
          </a:xfrm>
          <a:prstGeom prst="rect">
            <a:avLst/>
          </a:prstGeom>
          <a:noFill/>
          <a:ln w="28575" cap="flat" cmpd="sng">
            <a:solidFill>
              <a:srgbClr val="132F95"/>
            </a:solidFill>
            <a:prstDash val="solid"/>
            <a:round/>
            <a:headEnd type="none" w="sm" len="sm"/>
            <a:tailEnd type="none" w="sm" len="sm"/>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Microsoft Yahei"/>
                <a:ea typeface="Microsoft Yahei"/>
                <a:cs typeface="Microsoft Yahei"/>
                <a:sym typeface="Microsoft Yahe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Microsoft Yahei"/>
                <a:ea typeface="Microsoft Yahei"/>
                <a:cs typeface="Microsoft Yahei"/>
                <a:sym typeface="Microsoft Yahei"/>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Microsoft Yahei"/>
                <a:ea typeface="Microsoft Yahei"/>
                <a:cs typeface="Microsoft Yahei"/>
                <a:sym typeface="Microsoft Yahei"/>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Microsoft Yahei"/>
                <a:ea typeface="Microsoft Yahei"/>
                <a:cs typeface="Microsoft Yahei"/>
                <a:sym typeface="Microsoft Yahe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仅标题">
  <p:cSld name="仅标题">
    <p:spTree>
      <p:nvGrpSpPr>
        <p:cNvPr id="1" name="Shape 20"/>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_自定义版式">
  <p:cSld name="3_自定义版式">
    <p:spTree>
      <p:nvGrpSpPr>
        <p:cNvPr id="1" name="Shape 21"/>
        <p:cNvGrpSpPr/>
        <p:nvPr/>
      </p:nvGrpSpPr>
      <p:grpSpPr>
        <a:xfrm>
          <a:off x="0" y="0"/>
          <a:ext cx="0" cy="0"/>
          <a:chOff x="0" y="0"/>
          <a:chExt cx="0" cy="0"/>
        </a:xfrm>
      </p:grpSpPr>
      <p:sp>
        <p:nvSpPr>
          <p:cNvPr id="22" name="Google Shape;22;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Microsoft Yahei"/>
              <a:buNone/>
              <a:defRPr sz="4400" b="0" i="0" u="none" strike="noStrike" cap="none">
                <a:solidFill>
                  <a:schemeClr val="dk1"/>
                </a:solidFill>
                <a:latin typeface="Microsoft Yahei"/>
                <a:ea typeface="Microsoft Yahei"/>
                <a:cs typeface="Microsoft Yahei"/>
                <a:sym typeface="Microsoft Yahe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4_自定义版式">
  <p:cSld name="4_自定义版式">
    <p:spTree>
      <p:nvGrpSpPr>
        <p:cNvPr id="1" name="Shape 23"/>
        <p:cNvGrpSpPr/>
        <p:nvPr/>
      </p:nvGrpSpPr>
      <p:grpSpPr>
        <a:xfrm>
          <a:off x="0" y="0"/>
          <a:ext cx="0" cy="0"/>
          <a:chOff x="0" y="0"/>
          <a:chExt cx="0" cy="0"/>
        </a:xfrm>
      </p:grpSpPr>
      <p:sp>
        <p:nvSpPr>
          <p:cNvPr id="24" name="Google Shape;24;p3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Microsoft Yahei"/>
              <a:buNone/>
              <a:defRPr sz="4400" b="0" i="0" u="none" strike="noStrike" cap="none">
                <a:solidFill>
                  <a:schemeClr val="dk1"/>
                </a:solidFill>
                <a:latin typeface="Microsoft Yahei"/>
                <a:ea typeface="Microsoft Yahei"/>
                <a:cs typeface="Microsoft Yahei"/>
                <a:sym typeface="Microsoft Yahe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7_自定义版式">
  <p:cSld name="7_自定义版式">
    <p:spTree>
      <p:nvGrpSpPr>
        <p:cNvPr id="1" name="Shape 25"/>
        <p:cNvGrpSpPr/>
        <p:nvPr/>
      </p:nvGrpSpPr>
      <p:grpSpPr>
        <a:xfrm>
          <a:off x="0" y="0"/>
          <a:ext cx="0" cy="0"/>
          <a:chOff x="0" y="0"/>
          <a:chExt cx="0" cy="0"/>
        </a:xfrm>
      </p:grpSpPr>
      <p:sp>
        <p:nvSpPr>
          <p:cNvPr id="26" name="Google Shape;26;p37"/>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Microsoft Yahei"/>
              <a:buNone/>
              <a:defRPr sz="4400" b="0" i="0" u="none" strike="noStrike" cap="none">
                <a:solidFill>
                  <a:schemeClr val="dk1"/>
                </a:solidFill>
                <a:latin typeface="Microsoft Yahei"/>
                <a:ea typeface="Microsoft Yahei"/>
                <a:cs typeface="Microsoft Yahei"/>
                <a:sym typeface="Microsoft Yahe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 name="Google Shape;27;p37"/>
          <p:cNvSpPr/>
          <p:nvPr/>
        </p:nvSpPr>
        <p:spPr>
          <a:xfrm>
            <a:off x="8325228" y="6469225"/>
            <a:ext cx="775136" cy="2308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zh-CN" sz="100">
                <a:solidFill>
                  <a:srgbClr val="FFFFFF"/>
                </a:solidFill>
                <a:latin typeface="Calibri"/>
                <a:ea typeface="Calibri"/>
                <a:cs typeface="Calibri"/>
                <a:sym typeface="Calibri"/>
              </a:rPr>
              <a:t>PPT模板下载：www.1ppt.com/moban/          行业PPT模板：www.1ppt.com/hangye/ </a:t>
            </a:r>
            <a:endParaRPr/>
          </a:p>
          <a:p>
            <a:pPr marL="0" marR="0" lvl="0" indent="0" algn="l" rtl="0">
              <a:spcBef>
                <a:spcPts val="0"/>
              </a:spcBef>
              <a:spcAft>
                <a:spcPts val="0"/>
              </a:spcAft>
              <a:buNone/>
            </a:pPr>
            <a:r>
              <a:rPr lang="zh-CN" sz="100">
                <a:solidFill>
                  <a:srgbClr val="FFFFFF"/>
                </a:solidFill>
                <a:latin typeface="Calibri"/>
                <a:ea typeface="Calibri"/>
                <a:cs typeface="Calibri"/>
                <a:sym typeface="Calibri"/>
              </a:rPr>
              <a:t>节日PPT模板：www.1ppt.com/jieri/          PPT素材：www.1ppt.com/sucai/</a:t>
            </a:r>
            <a:endParaRPr/>
          </a:p>
          <a:p>
            <a:pPr marL="0" marR="0" lvl="0" indent="0" algn="l" rtl="0">
              <a:spcBef>
                <a:spcPts val="0"/>
              </a:spcBef>
              <a:spcAft>
                <a:spcPts val="0"/>
              </a:spcAft>
              <a:buNone/>
            </a:pPr>
            <a:r>
              <a:rPr lang="zh-CN" sz="100">
                <a:solidFill>
                  <a:srgbClr val="FFFFFF"/>
                </a:solidFill>
                <a:latin typeface="Calibri"/>
                <a:ea typeface="Calibri"/>
                <a:cs typeface="Calibri"/>
                <a:sym typeface="Calibri"/>
              </a:rPr>
              <a:t>PPT背景图片：www.1ppt.com/beijing/        PPT图表：www.1ppt.com/tubiao/      </a:t>
            </a:r>
            <a:endParaRPr/>
          </a:p>
          <a:p>
            <a:pPr marL="0" marR="0" lvl="0" indent="0" algn="l" rtl="0">
              <a:spcBef>
                <a:spcPts val="0"/>
              </a:spcBef>
              <a:spcAft>
                <a:spcPts val="0"/>
              </a:spcAft>
              <a:buNone/>
            </a:pPr>
            <a:r>
              <a:rPr lang="zh-CN" sz="100">
                <a:solidFill>
                  <a:srgbClr val="FFFFFF"/>
                </a:solidFill>
                <a:latin typeface="Calibri"/>
                <a:ea typeface="Calibri"/>
                <a:cs typeface="Calibri"/>
                <a:sym typeface="Calibri"/>
              </a:rPr>
              <a:t>精美PPT下载：www.1ppt.com/xiazai/         PPT教程： www.1ppt.com/powerpoint/      </a:t>
            </a:r>
            <a:endParaRPr/>
          </a:p>
          <a:p>
            <a:pPr marL="0" marR="0" lvl="0" indent="0" algn="l" rtl="0">
              <a:spcBef>
                <a:spcPts val="0"/>
              </a:spcBef>
              <a:spcAft>
                <a:spcPts val="0"/>
              </a:spcAft>
              <a:buNone/>
            </a:pPr>
            <a:r>
              <a:rPr lang="zh-CN" sz="100">
                <a:solidFill>
                  <a:srgbClr val="FFFFFF"/>
                </a:solidFill>
                <a:latin typeface="Calibri"/>
                <a:ea typeface="Calibri"/>
                <a:cs typeface="Calibri"/>
                <a:sym typeface="Calibri"/>
              </a:rPr>
              <a:t>PPT课件：www.1ppt.com/kejian/             字体下载：www.1ppt.com/ziti/</a:t>
            </a:r>
            <a:endParaRPr/>
          </a:p>
          <a:p>
            <a:pPr marL="0" marR="0" lvl="0" indent="0" algn="l" rtl="0">
              <a:spcBef>
                <a:spcPts val="0"/>
              </a:spcBef>
              <a:spcAft>
                <a:spcPts val="0"/>
              </a:spcAft>
              <a:buNone/>
            </a:pPr>
            <a:r>
              <a:rPr lang="zh-CN" sz="100">
                <a:solidFill>
                  <a:srgbClr val="FFFFFF"/>
                </a:solidFill>
                <a:latin typeface="Calibri"/>
                <a:ea typeface="Calibri"/>
                <a:cs typeface="Calibri"/>
                <a:sym typeface="Calibri"/>
              </a:rPr>
              <a:t>工作总结PPT：www.1ppt.com/xiazai/zongjie/ 工作计划：www.1ppt.com/xiazai/jihua/</a:t>
            </a:r>
            <a:endParaRPr/>
          </a:p>
          <a:p>
            <a:pPr marL="0" marR="0" lvl="0" indent="0" algn="l" rtl="0">
              <a:spcBef>
                <a:spcPts val="0"/>
              </a:spcBef>
              <a:spcAft>
                <a:spcPts val="0"/>
              </a:spcAft>
              <a:buNone/>
            </a:pPr>
            <a:r>
              <a:rPr lang="zh-CN" sz="100">
                <a:solidFill>
                  <a:srgbClr val="FFFFFF"/>
                </a:solidFill>
                <a:latin typeface="Calibri"/>
                <a:ea typeface="Calibri"/>
                <a:cs typeface="Calibri"/>
                <a:sym typeface="Calibri"/>
              </a:rPr>
              <a:t>商务PPT模板：www.1ppt.com/moban/shangwu/  个人简历PPT：www.1ppt.com/xiazai/jianli/  </a:t>
            </a:r>
            <a:endParaRPr/>
          </a:p>
          <a:p>
            <a:pPr marL="0" marR="0" lvl="0" indent="0" algn="l" rtl="0">
              <a:spcBef>
                <a:spcPts val="0"/>
              </a:spcBef>
              <a:spcAft>
                <a:spcPts val="0"/>
              </a:spcAft>
              <a:buNone/>
            </a:pPr>
            <a:r>
              <a:rPr lang="zh-CN" sz="100">
                <a:solidFill>
                  <a:srgbClr val="FFFFFF"/>
                </a:solidFill>
                <a:latin typeface="Calibri"/>
                <a:ea typeface="Calibri"/>
                <a:cs typeface="Calibri"/>
                <a:sym typeface="Calibri"/>
              </a:rPr>
              <a:t>毕业答辩PPT：www.1ppt.com/xiazai/dabian/  工作汇报PPT：www.1ppt.com/xiazai/huibao/    </a:t>
            </a:r>
            <a:endParaRPr/>
          </a:p>
          <a:p>
            <a:pPr marL="0" marR="0" lvl="0" indent="0" algn="l" rtl="0">
              <a:spcBef>
                <a:spcPts val="0"/>
              </a:spcBef>
              <a:spcAft>
                <a:spcPts val="0"/>
              </a:spcAft>
              <a:buNone/>
            </a:pPr>
            <a:r>
              <a:rPr lang="zh-CN" sz="100">
                <a:solidFill>
                  <a:srgbClr val="FFFFFF"/>
                </a:solidFill>
                <a:latin typeface="Calibri"/>
                <a:ea typeface="Calibri"/>
                <a:cs typeface="Calibri"/>
                <a:sym typeface="Calibri"/>
              </a:rPr>
              <a:t>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5_自定义版式">
  <p:cSld name="5_自定义版式">
    <p:spTree>
      <p:nvGrpSpPr>
        <p:cNvPr id="1" name="Shape 28"/>
        <p:cNvGrpSpPr/>
        <p:nvPr/>
      </p:nvGrpSpPr>
      <p:grpSpPr>
        <a:xfrm>
          <a:off x="0" y="0"/>
          <a:ext cx="0" cy="0"/>
          <a:chOff x="0" y="0"/>
          <a:chExt cx="0" cy="0"/>
        </a:xfrm>
      </p:grpSpPr>
      <p:sp>
        <p:nvSpPr>
          <p:cNvPr id="29" name="Google Shape;29;p3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Microsoft Yahei"/>
              <a:buNone/>
              <a:defRPr sz="4400" b="0" i="0" u="none" strike="noStrike" cap="none">
                <a:solidFill>
                  <a:schemeClr val="dk1"/>
                </a:solidFill>
                <a:latin typeface="Microsoft Yahei"/>
                <a:ea typeface="Microsoft Yahei"/>
                <a:cs typeface="Microsoft Yahei"/>
                <a:sym typeface="Microsoft Yahe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mt="50000"/>
          </a:blip>
          <a:stretch>
            <a:fillRect/>
          </a:stretch>
        </a:blipFill>
        <a:effectLst/>
      </p:bgPr>
    </p:bg>
    <p:spTree>
      <p:nvGrpSpPr>
        <p:cNvPr id="1" name="Shape 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a:blip r:embed="rId12">
            <a:alphaModFix amt="50000"/>
          </a:blip>
          <a:stretch>
            <a:fillRect/>
          </a:stretch>
        </a:blipFill>
        <a:effectLst/>
      </p:bgPr>
    </p:bg>
    <p:spTree>
      <p:nvGrpSpPr>
        <p:cNvPr id="1" name="Shape 32"/>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8" Type="http://schemas.openxmlformats.org/officeDocument/2006/relationships/hyperlink" Target="https://rich01.com/blog-post_18/" TargetMode="External"/><Relationship Id="rId3" Type="http://schemas.openxmlformats.org/officeDocument/2006/relationships/hyperlink" Target="https://baike.baidu.com/item/" TargetMode="External"/><Relationship Id="rId7" Type="http://schemas.openxmlformats.org/officeDocument/2006/relationships/hyperlink" Target="https://wiki.mbalib.com/zh-tw/%E7%BA%BF%E6%80%A7%E6%80%9D%E7%BB%B4"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wiki.mbalib.com/zh-tw/" TargetMode="External"/><Relationship Id="rId5" Type="http://schemas.openxmlformats.org/officeDocument/2006/relationships/hyperlink" Target="http://skygene.blogspot.com/2013/12/antifragile.html" TargetMode="External"/><Relationship Id="rId4" Type="http://schemas.openxmlformats.org/officeDocument/2006/relationships/hyperlink" Target="https://blog.roboadvisor.com.tw/"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pic>
        <p:nvPicPr>
          <p:cNvPr id="60" name="Google Shape;60;p1"/>
          <p:cNvPicPr preferRelativeResize="0"/>
          <p:nvPr/>
        </p:nvPicPr>
        <p:blipFill rotWithShape="1">
          <a:blip r:embed="rId3">
            <a:alphaModFix/>
          </a:blip>
          <a:srcRect l="7028" t="37665" r="5700" b="25458"/>
          <a:stretch/>
        </p:blipFill>
        <p:spPr>
          <a:xfrm>
            <a:off x="-14514" y="3468914"/>
            <a:ext cx="12206514" cy="3389088"/>
          </a:xfrm>
          <a:prstGeom prst="rect">
            <a:avLst/>
          </a:prstGeom>
          <a:noFill/>
          <a:ln>
            <a:noFill/>
          </a:ln>
        </p:spPr>
      </p:pic>
      <p:sp>
        <p:nvSpPr>
          <p:cNvPr id="61" name="Google Shape;61;p1"/>
          <p:cNvSpPr txBox="1"/>
          <p:nvPr/>
        </p:nvSpPr>
        <p:spPr>
          <a:xfrm>
            <a:off x="1671889" y="1829635"/>
            <a:ext cx="8943474"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132F95"/>
              </a:buClr>
              <a:buSzPts val="7200"/>
              <a:buFont typeface="Arial"/>
              <a:buNone/>
            </a:pPr>
            <a:r>
              <a:rPr lang="zh-CN" sz="7200" dirty="0">
                <a:solidFill>
                  <a:srgbClr val="132F95"/>
                </a:solidFill>
              </a:rPr>
              <a:t>反脆弱與非線性</a:t>
            </a:r>
            <a:endParaRPr sz="7200" b="0" i="0" u="none" strike="noStrike" cap="none" dirty="0">
              <a:solidFill>
                <a:srgbClr val="132F95"/>
              </a:solidFill>
              <a:latin typeface="Arial"/>
              <a:ea typeface="Arial"/>
              <a:cs typeface="Arial"/>
              <a:sym typeface="Arial"/>
            </a:endParaRPr>
          </a:p>
        </p:txBody>
      </p:sp>
      <p:sp>
        <p:nvSpPr>
          <p:cNvPr id="62" name="Google Shape;62;p1"/>
          <p:cNvSpPr txBox="1"/>
          <p:nvPr/>
        </p:nvSpPr>
        <p:spPr>
          <a:xfrm>
            <a:off x="3008263" y="2915696"/>
            <a:ext cx="5909100" cy="513300"/>
          </a:xfrm>
          <a:prstGeom prst="rect">
            <a:avLst/>
          </a:prstGeom>
          <a:noFill/>
          <a:ln>
            <a:noFill/>
          </a:ln>
        </p:spPr>
        <p:txBody>
          <a:bodyPr spcFirstLastPara="1" wrap="square" lIns="91425" tIns="45700" rIns="91425" bIns="45700" anchor="t" anchorCtr="0">
            <a:spAutoFit/>
          </a:bodyPr>
          <a:lstStyle/>
          <a:p>
            <a:pPr marL="0" marR="0" lvl="0" indent="0" algn="ctr" rtl="0">
              <a:lnSpc>
                <a:spcPct val="114000"/>
              </a:lnSpc>
              <a:spcBef>
                <a:spcPts val="0"/>
              </a:spcBef>
              <a:spcAft>
                <a:spcPts val="0"/>
              </a:spcAft>
              <a:buClr>
                <a:srgbClr val="7F7F7F"/>
              </a:buClr>
              <a:buSzPts val="1200"/>
              <a:buFont typeface="Microsoft Yahei"/>
              <a:buNone/>
            </a:pPr>
            <a:r>
              <a:rPr lang="zh-CN" sz="1200">
                <a:solidFill>
                  <a:srgbClr val="202124"/>
                </a:solidFill>
                <a:highlight>
                  <a:srgbClr val="FFFFFF"/>
                </a:highlight>
              </a:rPr>
              <a:t>A property of systems that increase in capability to thrive as a result of stressors, shocks, volatility, noise, mistakes, faults, attacks, or failures. It is a concept developed by Professor Nassim Nicholas Taleb in his book, Antifragile, and in technical papers.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grpSp>
        <p:nvGrpSpPr>
          <p:cNvPr id="408" name="Google Shape;408;gab0a873d43_2_9"/>
          <p:cNvGrpSpPr/>
          <p:nvPr/>
        </p:nvGrpSpPr>
        <p:grpSpPr>
          <a:xfrm>
            <a:off x="4010025" y="497699"/>
            <a:ext cx="501542" cy="503197"/>
            <a:chOff x="1728" y="113"/>
            <a:chExt cx="1136" cy="1140"/>
          </a:xfrm>
        </p:grpSpPr>
        <p:sp>
          <p:nvSpPr>
            <p:cNvPr id="409" name="Google Shape;409;gab0a873d43_2_9"/>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10" name="Google Shape;410;gab0a873d43_2_9"/>
            <p:cNvSpPr/>
            <p:nvPr/>
          </p:nvSpPr>
          <p:spPr>
            <a:xfrm>
              <a:off x="1728" y="113"/>
              <a:ext cx="1136" cy="1140"/>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11" name="Google Shape;411;gab0a873d43_2_9"/>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12" name="Google Shape;412;gab0a873d43_2_9"/>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13" name="Google Shape;413;gab0a873d43_2_9"/>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14" name="Google Shape;414;gab0a873d43_2_9"/>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15" name="Google Shape;415;gab0a873d43_2_9"/>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16" name="Google Shape;416;gab0a873d43_2_9"/>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17" name="Google Shape;417;gab0a873d43_2_9"/>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18" name="Google Shape;418;gab0a873d43_2_9"/>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19" name="Google Shape;419;gab0a873d43_2_9"/>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20" name="Google Shape;420;gab0a873d43_2_9"/>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grpSp>
        <p:nvGrpSpPr>
          <p:cNvPr id="421" name="Google Shape;421;gab0a873d43_2_9"/>
          <p:cNvGrpSpPr/>
          <p:nvPr/>
        </p:nvGrpSpPr>
        <p:grpSpPr>
          <a:xfrm>
            <a:off x="7680325" y="497699"/>
            <a:ext cx="501542" cy="503197"/>
            <a:chOff x="1728" y="113"/>
            <a:chExt cx="1136" cy="1140"/>
          </a:xfrm>
        </p:grpSpPr>
        <p:sp>
          <p:nvSpPr>
            <p:cNvPr id="422" name="Google Shape;422;gab0a873d43_2_9"/>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23" name="Google Shape;423;gab0a873d43_2_9"/>
            <p:cNvSpPr/>
            <p:nvPr/>
          </p:nvSpPr>
          <p:spPr>
            <a:xfrm>
              <a:off x="1728" y="113"/>
              <a:ext cx="1136" cy="1140"/>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24" name="Google Shape;424;gab0a873d43_2_9"/>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25" name="Google Shape;425;gab0a873d43_2_9"/>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26" name="Google Shape;426;gab0a873d43_2_9"/>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27" name="Google Shape;427;gab0a873d43_2_9"/>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28" name="Google Shape;428;gab0a873d43_2_9"/>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29" name="Google Shape;429;gab0a873d43_2_9"/>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30" name="Google Shape;430;gab0a873d43_2_9"/>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31" name="Google Shape;431;gab0a873d43_2_9"/>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32" name="Google Shape;432;gab0a873d43_2_9"/>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33" name="Google Shape;433;gab0a873d43_2_9"/>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434" name="Google Shape;434;gab0a873d43_2_9"/>
          <p:cNvSpPr/>
          <p:nvPr/>
        </p:nvSpPr>
        <p:spPr>
          <a:xfrm>
            <a:off x="4566000" y="970642"/>
            <a:ext cx="3093657" cy="89090"/>
          </a:xfrm>
          <a:custGeom>
            <a:avLst/>
            <a:gdLst/>
            <a:ahLst/>
            <a:cxnLst/>
            <a:rect l="l" t="t" r="r" b="b"/>
            <a:pathLst>
              <a:path w="2616200" h="89090" extrusionOk="0">
                <a:moveTo>
                  <a:pt x="0" y="0"/>
                </a:moveTo>
                <a:cubicBezTo>
                  <a:pt x="131233" y="42333"/>
                  <a:pt x="262467" y="84667"/>
                  <a:pt x="444500" y="88900"/>
                </a:cubicBezTo>
                <a:cubicBezTo>
                  <a:pt x="626533" y="93133"/>
                  <a:pt x="908050" y="25400"/>
                  <a:pt x="1092200" y="25400"/>
                </a:cubicBezTo>
                <a:cubicBezTo>
                  <a:pt x="1276350" y="25400"/>
                  <a:pt x="1363133" y="86783"/>
                  <a:pt x="1549400" y="88900"/>
                </a:cubicBezTo>
                <a:cubicBezTo>
                  <a:pt x="1735667" y="91017"/>
                  <a:pt x="2032000" y="40217"/>
                  <a:pt x="2209800" y="38100"/>
                </a:cubicBezTo>
                <a:cubicBezTo>
                  <a:pt x="2387600" y="35983"/>
                  <a:pt x="2501900" y="56091"/>
                  <a:pt x="2616200" y="76200"/>
                </a:cubicBezTo>
              </a:path>
            </a:pathLst>
          </a:custGeom>
          <a:noFill/>
          <a:ln w="19050" cap="flat" cmpd="sng">
            <a:solidFill>
              <a:srgbClr val="132F95"/>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icrosoft Yahei"/>
              <a:ea typeface="Microsoft Yahei"/>
              <a:cs typeface="Microsoft Yahei"/>
              <a:sym typeface="Microsoft Yahei"/>
            </a:endParaRPr>
          </a:p>
        </p:txBody>
      </p:sp>
      <p:sp>
        <p:nvSpPr>
          <p:cNvPr id="435" name="Google Shape;435;gab0a873d43_2_9"/>
          <p:cNvSpPr txBox="1"/>
          <p:nvPr/>
        </p:nvSpPr>
        <p:spPr>
          <a:xfrm>
            <a:off x="4782086" y="429915"/>
            <a:ext cx="2646900" cy="584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zh-CN" sz="3200">
                <a:solidFill>
                  <a:srgbClr val="132F95"/>
                </a:solidFill>
                <a:latin typeface="Microsoft Yahei"/>
                <a:ea typeface="Microsoft Yahei"/>
                <a:cs typeface="Microsoft Yahei"/>
                <a:sym typeface="Microsoft Yahei"/>
              </a:rPr>
              <a:t>結語</a:t>
            </a:r>
            <a:endParaRPr/>
          </a:p>
        </p:txBody>
      </p:sp>
      <p:grpSp>
        <p:nvGrpSpPr>
          <p:cNvPr id="436" name="Google Shape;436;gab0a873d43_2_9"/>
          <p:cNvGrpSpPr/>
          <p:nvPr/>
        </p:nvGrpSpPr>
        <p:grpSpPr>
          <a:xfrm>
            <a:off x="1770325" y="1663525"/>
            <a:ext cx="8833276" cy="4335850"/>
            <a:chOff x="1691543" y="1784980"/>
            <a:chExt cx="3859180" cy="1574440"/>
          </a:xfrm>
        </p:grpSpPr>
        <p:sp>
          <p:nvSpPr>
            <p:cNvPr id="437" name="Google Shape;437;gab0a873d43_2_9"/>
            <p:cNvSpPr/>
            <p:nvPr/>
          </p:nvSpPr>
          <p:spPr>
            <a:xfrm>
              <a:off x="1691543" y="1784980"/>
              <a:ext cx="3859180" cy="1574440"/>
            </a:xfrm>
            <a:custGeom>
              <a:avLst/>
              <a:gdLst/>
              <a:ahLst/>
              <a:cxnLst/>
              <a:rect l="l" t="t" r="r" b="b"/>
              <a:pathLst>
                <a:path w="625" h="258" extrusionOk="0">
                  <a:moveTo>
                    <a:pt x="2" y="240"/>
                  </a:moveTo>
                  <a:cubicBezTo>
                    <a:pt x="3" y="240"/>
                    <a:pt x="4" y="240"/>
                    <a:pt x="4" y="240"/>
                  </a:cubicBezTo>
                  <a:cubicBezTo>
                    <a:pt x="7" y="240"/>
                    <a:pt x="10" y="239"/>
                    <a:pt x="13" y="239"/>
                  </a:cubicBezTo>
                  <a:cubicBezTo>
                    <a:pt x="15" y="238"/>
                    <a:pt x="16" y="238"/>
                    <a:pt x="18" y="238"/>
                  </a:cubicBezTo>
                  <a:cubicBezTo>
                    <a:pt x="17" y="240"/>
                    <a:pt x="17" y="242"/>
                    <a:pt x="17" y="244"/>
                  </a:cubicBezTo>
                  <a:cubicBezTo>
                    <a:pt x="17" y="246"/>
                    <a:pt x="17" y="248"/>
                    <a:pt x="17" y="251"/>
                  </a:cubicBezTo>
                  <a:cubicBezTo>
                    <a:pt x="17" y="251"/>
                    <a:pt x="17" y="251"/>
                    <a:pt x="17" y="252"/>
                  </a:cubicBezTo>
                  <a:cubicBezTo>
                    <a:pt x="17" y="252"/>
                    <a:pt x="16" y="253"/>
                    <a:pt x="16" y="254"/>
                  </a:cubicBezTo>
                  <a:cubicBezTo>
                    <a:pt x="16" y="256"/>
                    <a:pt x="18" y="258"/>
                    <a:pt x="20" y="258"/>
                  </a:cubicBezTo>
                  <a:cubicBezTo>
                    <a:pt x="36" y="257"/>
                    <a:pt x="51" y="256"/>
                    <a:pt x="67" y="254"/>
                  </a:cubicBezTo>
                  <a:cubicBezTo>
                    <a:pt x="72" y="254"/>
                    <a:pt x="78" y="253"/>
                    <a:pt x="83" y="253"/>
                  </a:cubicBezTo>
                  <a:cubicBezTo>
                    <a:pt x="91" y="252"/>
                    <a:pt x="98" y="252"/>
                    <a:pt x="105" y="251"/>
                  </a:cubicBezTo>
                  <a:cubicBezTo>
                    <a:pt x="110" y="250"/>
                    <a:pt x="115" y="250"/>
                    <a:pt x="121" y="250"/>
                  </a:cubicBezTo>
                  <a:cubicBezTo>
                    <a:pt x="128" y="249"/>
                    <a:pt x="135" y="249"/>
                    <a:pt x="142" y="248"/>
                  </a:cubicBezTo>
                  <a:cubicBezTo>
                    <a:pt x="144" y="248"/>
                    <a:pt x="145" y="248"/>
                    <a:pt x="147" y="248"/>
                  </a:cubicBezTo>
                  <a:cubicBezTo>
                    <a:pt x="151" y="247"/>
                    <a:pt x="156" y="247"/>
                    <a:pt x="160" y="247"/>
                  </a:cubicBezTo>
                  <a:cubicBezTo>
                    <a:pt x="165" y="247"/>
                    <a:pt x="170" y="246"/>
                    <a:pt x="176" y="246"/>
                  </a:cubicBezTo>
                  <a:cubicBezTo>
                    <a:pt x="184" y="246"/>
                    <a:pt x="192" y="246"/>
                    <a:pt x="200" y="246"/>
                  </a:cubicBezTo>
                  <a:cubicBezTo>
                    <a:pt x="205" y="245"/>
                    <a:pt x="211" y="245"/>
                    <a:pt x="216" y="245"/>
                  </a:cubicBezTo>
                  <a:cubicBezTo>
                    <a:pt x="229" y="245"/>
                    <a:pt x="241" y="245"/>
                    <a:pt x="254" y="245"/>
                  </a:cubicBezTo>
                  <a:cubicBezTo>
                    <a:pt x="280" y="245"/>
                    <a:pt x="305" y="245"/>
                    <a:pt x="331" y="245"/>
                  </a:cubicBezTo>
                  <a:cubicBezTo>
                    <a:pt x="337" y="245"/>
                    <a:pt x="343" y="245"/>
                    <a:pt x="349" y="245"/>
                  </a:cubicBezTo>
                  <a:cubicBezTo>
                    <a:pt x="355" y="245"/>
                    <a:pt x="361" y="245"/>
                    <a:pt x="367" y="245"/>
                  </a:cubicBezTo>
                  <a:cubicBezTo>
                    <a:pt x="372" y="245"/>
                    <a:pt x="378" y="245"/>
                    <a:pt x="384" y="244"/>
                  </a:cubicBezTo>
                  <a:cubicBezTo>
                    <a:pt x="391" y="244"/>
                    <a:pt x="397" y="244"/>
                    <a:pt x="403" y="243"/>
                  </a:cubicBezTo>
                  <a:cubicBezTo>
                    <a:pt x="416" y="242"/>
                    <a:pt x="429" y="241"/>
                    <a:pt x="441" y="240"/>
                  </a:cubicBezTo>
                  <a:cubicBezTo>
                    <a:pt x="448" y="240"/>
                    <a:pt x="454" y="239"/>
                    <a:pt x="460" y="238"/>
                  </a:cubicBezTo>
                  <a:cubicBezTo>
                    <a:pt x="466" y="237"/>
                    <a:pt x="472" y="237"/>
                    <a:pt x="478" y="236"/>
                  </a:cubicBezTo>
                  <a:cubicBezTo>
                    <a:pt x="481" y="235"/>
                    <a:pt x="484" y="235"/>
                    <a:pt x="488" y="234"/>
                  </a:cubicBezTo>
                  <a:cubicBezTo>
                    <a:pt x="491" y="234"/>
                    <a:pt x="494" y="233"/>
                    <a:pt x="497" y="233"/>
                  </a:cubicBezTo>
                  <a:cubicBezTo>
                    <a:pt x="500" y="233"/>
                    <a:pt x="503" y="232"/>
                    <a:pt x="505" y="232"/>
                  </a:cubicBezTo>
                  <a:cubicBezTo>
                    <a:pt x="511" y="232"/>
                    <a:pt x="517" y="231"/>
                    <a:pt x="523" y="231"/>
                  </a:cubicBezTo>
                  <a:cubicBezTo>
                    <a:pt x="529" y="230"/>
                    <a:pt x="535" y="230"/>
                    <a:pt x="542" y="230"/>
                  </a:cubicBezTo>
                  <a:cubicBezTo>
                    <a:pt x="545" y="230"/>
                    <a:pt x="548" y="230"/>
                    <a:pt x="551" y="230"/>
                  </a:cubicBezTo>
                  <a:cubicBezTo>
                    <a:pt x="553" y="230"/>
                    <a:pt x="554" y="230"/>
                    <a:pt x="555" y="230"/>
                  </a:cubicBezTo>
                  <a:cubicBezTo>
                    <a:pt x="557" y="230"/>
                    <a:pt x="559" y="230"/>
                    <a:pt x="561" y="230"/>
                  </a:cubicBezTo>
                  <a:cubicBezTo>
                    <a:pt x="562" y="230"/>
                    <a:pt x="564" y="231"/>
                    <a:pt x="565" y="231"/>
                  </a:cubicBezTo>
                  <a:cubicBezTo>
                    <a:pt x="565" y="231"/>
                    <a:pt x="565" y="231"/>
                    <a:pt x="564" y="231"/>
                  </a:cubicBezTo>
                  <a:cubicBezTo>
                    <a:pt x="572" y="232"/>
                    <a:pt x="580" y="233"/>
                    <a:pt x="588" y="233"/>
                  </a:cubicBezTo>
                  <a:cubicBezTo>
                    <a:pt x="592" y="233"/>
                    <a:pt x="595" y="230"/>
                    <a:pt x="595" y="226"/>
                  </a:cubicBezTo>
                  <a:cubicBezTo>
                    <a:pt x="595" y="225"/>
                    <a:pt x="595" y="224"/>
                    <a:pt x="594" y="223"/>
                  </a:cubicBezTo>
                  <a:cubicBezTo>
                    <a:pt x="596" y="223"/>
                    <a:pt x="597" y="222"/>
                    <a:pt x="599" y="221"/>
                  </a:cubicBezTo>
                  <a:cubicBezTo>
                    <a:pt x="600" y="221"/>
                    <a:pt x="602" y="220"/>
                    <a:pt x="603" y="220"/>
                  </a:cubicBezTo>
                  <a:cubicBezTo>
                    <a:pt x="606" y="219"/>
                    <a:pt x="608" y="217"/>
                    <a:pt x="608" y="214"/>
                  </a:cubicBezTo>
                  <a:cubicBezTo>
                    <a:pt x="608" y="213"/>
                    <a:pt x="607" y="211"/>
                    <a:pt x="607" y="210"/>
                  </a:cubicBezTo>
                  <a:cubicBezTo>
                    <a:pt x="607" y="209"/>
                    <a:pt x="607" y="207"/>
                    <a:pt x="607" y="206"/>
                  </a:cubicBezTo>
                  <a:cubicBezTo>
                    <a:pt x="607" y="203"/>
                    <a:pt x="607" y="200"/>
                    <a:pt x="607" y="198"/>
                  </a:cubicBezTo>
                  <a:cubicBezTo>
                    <a:pt x="607" y="192"/>
                    <a:pt x="606" y="186"/>
                    <a:pt x="606" y="180"/>
                  </a:cubicBezTo>
                  <a:cubicBezTo>
                    <a:pt x="606" y="168"/>
                    <a:pt x="605" y="155"/>
                    <a:pt x="605" y="143"/>
                  </a:cubicBezTo>
                  <a:cubicBezTo>
                    <a:pt x="605" y="131"/>
                    <a:pt x="605" y="119"/>
                    <a:pt x="605" y="107"/>
                  </a:cubicBezTo>
                  <a:cubicBezTo>
                    <a:pt x="605" y="96"/>
                    <a:pt x="605" y="84"/>
                    <a:pt x="605" y="72"/>
                  </a:cubicBezTo>
                  <a:cubicBezTo>
                    <a:pt x="605" y="68"/>
                    <a:pt x="605" y="64"/>
                    <a:pt x="606" y="59"/>
                  </a:cubicBezTo>
                  <a:cubicBezTo>
                    <a:pt x="606" y="54"/>
                    <a:pt x="606" y="49"/>
                    <a:pt x="607" y="44"/>
                  </a:cubicBezTo>
                  <a:cubicBezTo>
                    <a:pt x="607" y="40"/>
                    <a:pt x="607" y="36"/>
                    <a:pt x="607" y="33"/>
                  </a:cubicBezTo>
                  <a:cubicBezTo>
                    <a:pt x="610" y="33"/>
                    <a:pt x="612" y="33"/>
                    <a:pt x="614" y="33"/>
                  </a:cubicBezTo>
                  <a:cubicBezTo>
                    <a:pt x="614" y="33"/>
                    <a:pt x="615" y="33"/>
                    <a:pt x="615" y="34"/>
                  </a:cubicBezTo>
                  <a:cubicBezTo>
                    <a:pt x="615" y="34"/>
                    <a:pt x="616" y="34"/>
                    <a:pt x="616" y="34"/>
                  </a:cubicBezTo>
                  <a:cubicBezTo>
                    <a:pt x="616" y="34"/>
                    <a:pt x="616" y="35"/>
                    <a:pt x="616" y="36"/>
                  </a:cubicBezTo>
                  <a:cubicBezTo>
                    <a:pt x="616" y="41"/>
                    <a:pt x="616" y="46"/>
                    <a:pt x="616" y="51"/>
                  </a:cubicBezTo>
                  <a:cubicBezTo>
                    <a:pt x="616" y="59"/>
                    <a:pt x="615" y="66"/>
                    <a:pt x="615" y="73"/>
                  </a:cubicBezTo>
                  <a:cubicBezTo>
                    <a:pt x="615" y="81"/>
                    <a:pt x="615" y="88"/>
                    <a:pt x="615" y="96"/>
                  </a:cubicBezTo>
                  <a:cubicBezTo>
                    <a:pt x="615" y="100"/>
                    <a:pt x="615" y="105"/>
                    <a:pt x="615" y="110"/>
                  </a:cubicBezTo>
                  <a:cubicBezTo>
                    <a:pt x="615" y="113"/>
                    <a:pt x="615" y="116"/>
                    <a:pt x="616" y="119"/>
                  </a:cubicBezTo>
                  <a:cubicBezTo>
                    <a:pt x="616" y="127"/>
                    <a:pt x="616" y="135"/>
                    <a:pt x="616" y="143"/>
                  </a:cubicBezTo>
                  <a:cubicBezTo>
                    <a:pt x="616" y="146"/>
                    <a:pt x="616" y="149"/>
                    <a:pt x="616" y="151"/>
                  </a:cubicBezTo>
                  <a:cubicBezTo>
                    <a:pt x="616" y="152"/>
                    <a:pt x="617" y="153"/>
                    <a:pt x="617" y="154"/>
                  </a:cubicBezTo>
                  <a:cubicBezTo>
                    <a:pt x="617" y="159"/>
                    <a:pt x="617" y="164"/>
                    <a:pt x="617" y="168"/>
                  </a:cubicBezTo>
                  <a:cubicBezTo>
                    <a:pt x="617" y="170"/>
                    <a:pt x="617" y="171"/>
                    <a:pt x="617" y="172"/>
                  </a:cubicBezTo>
                  <a:cubicBezTo>
                    <a:pt x="617" y="177"/>
                    <a:pt x="616" y="182"/>
                    <a:pt x="616" y="188"/>
                  </a:cubicBezTo>
                  <a:cubicBezTo>
                    <a:pt x="614" y="195"/>
                    <a:pt x="613" y="202"/>
                    <a:pt x="611" y="209"/>
                  </a:cubicBezTo>
                  <a:cubicBezTo>
                    <a:pt x="610" y="214"/>
                    <a:pt x="609" y="220"/>
                    <a:pt x="608" y="225"/>
                  </a:cubicBezTo>
                  <a:cubicBezTo>
                    <a:pt x="608" y="226"/>
                    <a:pt x="608" y="227"/>
                    <a:pt x="608" y="228"/>
                  </a:cubicBezTo>
                  <a:cubicBezTo>
                    <a:pt x="609" y="229"/>
                    <a:pt x="610" y="229"/>
                    <a:pt x="610" y="230"/>
                  </a:cubicBezTo>
                  <a:cubicBezTo>
                    <a:pt x="612" y="230"/>
                    <a:pt x="614" y="229"/>
                    <a:pt x="615" y="227"/>
                  </a:cubicBezTo>
                  <a:cubicBezTo>
                    <a:pt x="616" y="223"/>
                    <a:pt x="617" y="219"/>
                    <a:pt x="618" y="215"/>
                  </a:cubicBezTo>
                  <a:cubicBezTo>
                    <a:pt x="619" y="212"/>
                    <a:pt x="620" y="208"/>
                    <a:pt x="621" y="205"/>
                  </a:cubicBezTo>
                  <a:cubicBezTo>
                    <a:pt x="621" y="202"/>
                    <a:pt x="622" y="200"/>
                    <a:pt x="622" y="198"/>
                  </a:cubicBezTo>
                  <a:cubicBezTo>
                    <a:pt x="623" y="193"/>
                    <a:pt x="624" y="189"/>
                    <a:pt x="624" y="185"/>
                  </a:cubicBezTo>
                  <a:cubicBezTo>
                    <a:pt x="625" y="182"/>
                    <a:pt x="625" y="180"/>
                    <a:pt x="625" y="177"/>
                  </a:cubicBezTo>
                  <a:cubicBezTo>
                    <a:pt x="625" y="175"/>
                    <a:pt x="625" y="173"/>
                    <a:pt x="625" y="171"/>
                  </a:cubicBezTo>
                  <a:cubicBezTo>
                    <a:pt x="625" y="169"/>
                    <a:pt x="625" y="167"/>
                    <a:pt x="625" y="165"/>
                  </a:cubicBezTo>
                  <a:cubicBezTo>
                    <a:pt x="625" y="163"/>
                    <a:pt x="625" y="160"/>
                    <a:pt x="625" y="157"/>
                  </a:cubicBezTo>
                  <a:cubicBezTo>
                    <a:pt x="625" y="156"/>
                    <a:pt x="625" y="155"/>
                    <a:pt x="625" y="154"/>
                  </a:cubicBezTo>
                  <a:cubicBezTo>
                    <a:pt x="624" y="149"/>
                    <a:pt x="624" y="145"/>
                    <a:pt x="624" y="140"/>
                  </a:cubicBezTo>
                  <a:cubicBezTo>
                    <a:pt x="624" y="132"/>
                    <a:pt x="623" y="124"/>
                    <a:pt x="623" y="116"/>
                  </a:cubicBezTo>
                  <a:cubicBezTo>
                    <a:pt x="623" y="108"/>
                    <a:pt x="623" y="101"/>
                    <a:pt x="622" y="93"/>
                  </a:cubicBezTo>
                  <a:cubicBezTo>
                    <a:pt x="622" y="85"/>
                    <a:pt x="622" y="78"/>
                    <a:pt x="622" y="70"/>
                  </a:cubicBezTo>
                  <a:cubicBezTo>
                    <a:pt x="622" y="64"/>
                    <a:pt x="622" y="58"/>
                    <a:pt x="622" y="51"/>
                  </a:cubicBezTo>
                  <a:cubicBezTo>
                    <a:pt x="622" y="47"/>
                    <a:pt x="622" y="42"/>
                    <a:pt x="622" y="37"/>
                  </a:cubicBezTo>
                  <a:cubicBezTo>
                    <a:pt x="622" y="36"/>
                    <a:pt x="622" y="35"/>
                    <a:pt x="622" y="34"/>
                  </a:cubicBezTo>
                  <a:cubicBezTo>
                    <a:pt x="622" y="31"/>
                    <a:pt x="622" y="28"/>
                    <a:pt x="622" y="26"/>
                  </a:cubicBezTo>
                  <a:cubicBezTo>
                    <a:pt x="622" y="26"/>
                    <a:pt x="622" y="26"/>
                    <a:pt x="622" y="26"/>
                  </a:cubicBezTo>
                  <a:cubicBezTo>
                    <a:pt x="622" y="26"/>
                    <a:pt x="623" y="26"/>
                    <a:pt x="623" y="26"/>
                  </a:cubicBezTo>
                  <a:cubicBezTo>
                    <a:pt x="625" y="25"/>
                    <a:pt x="625" y="24"/>
                    <a:pt x="625" y="22"/>
                  </a:cubicBezTo>
                  <a:cubicBezTo>
                    <a:pt x="624" y="20"/>
                    <a:pt x="624" y="18"/>
                    <a:pt x="623" y="16"/>
                  </a:cubicBezTo>
                  <a:cubicBezTo>
                    <a:pt x="623" y="15"/>
                    <a:pt x="622" y="14"/>
                    <a:pt x="621" y="14"/>
                  </a:cubicBezTo>
                  <a:cubicBezTo>
                    <a:pt x="621" y="14"/>
                    <a:pt x="620" y="14"/>
                    <a:pt x="620" y="14"/>
                  </a:cubicBezTo>
                  <a:cubicBezTo>
                    <a:pt x="619" y="15"/>
                    <a:pt x="618" y="15"/>
                    <a:pt x="617" y="16"/>
                  </a:cubicBezTo>
                  <a:cubicBezTo>
                    <a:pt x="617" y="17"/>
                    <a:pt x="617" y="18"/>
                    <a:pt x="616" y="19"/>
                  </a:cubicBezTo>
                  <a:cubicBezTo>
                    <a:pt x="616" y="20"/>
                    <a:pt x="616" y="20"/>
                    <a:pt x="616" y="21"/>
                  </a:cubicBezTo>
                  <a:cubicBezTo>
                    <a:pt x="616" y="21"/>
                    <a:pt x="616" y="22"/>
                    <a:pt x="616" y="22"/>
                  </a:cubicBezTo>
                  <a:cubicBezTo>
                    <a:pt x="616" y="23"/>
                    <a:pt x="616" y="24"/>
                    <a:pt x="616" y="25"/>
                  </a:cubicBezTo>
                  <a:cubicBezTo>
                    <a:pt x="613" y="25"/>
                    <a:pt x="611" y="24"/>
                    <a:pt x="608" y="24"/>
                  </a:cubicBezTo>
                  <a:cubicBezTo>
                    <a:pt x="608" y="21"/>
                    <a:pt x="608" y="18"/>
                    <a:pt x="608" y="15"/>
                  </a:cubicBezTo>
                  <a:cubicBezTo>
                    <a:pt x="608" y="13"/>
                    <a:pt x="606" y="11"/>
                    <a:pt x="604" y="11"/>
                  </a:cubicBezTo>
                  <a:cubicBezTo>
                    <a:pt x="602" y="11"/>
                    <a:pt x="600" y="13"/>
                    <a:pt x="600" y="15"/>
                  </a:cubicBezTo>
                  <a:cubicBezTo>
                    <a:pt x="600" y="18"/>
                    <a:pt x="600" y="20"/>
                    <a:pt x="600" y="23"/>
                  </a:cubicBezTo>
                  <a:cubicBezTo>
                    <a:pt x="599" y="23"/>
                    <a:pt x="599" y="23"/>
                    <a:pt x="598" y="23"/>
                  </a:cubicBezTo>
                  <a:cubicBezTo>
                    <a:pt x="595" y="23"/>
                    <a:pt x="591" y="22"/>
                    <a:pt x="588" y="22"/>
                  </a:cubicBezTo>
                  <a:cubicBezTo>
                    <a:pt x="584" y="22"/>
                    <a:pt x="581" y="22"/>
                    <a:pt x="577" y="22"/>
                  </a:cubicBezTo>
                  <a:cubicBezTo>
                    <a:pt x="565" y="21"/>
                    <a:pt x="552" y="21"/>
                    <a:pt x="540" y="21"/>
                  </a:cubicBezTo>
                  <a:cubicBezTo>
                    <a:pt x="515" y="20"/>
                    <a:pt x="490" y="19"/>
                    <a:pt x="465" y="19"/>
                  </a:cubicBezTo>
                  <a:cubicBezTo>
                    <a:pt x="451" y="19"/>
                    <a:pt x="438" y="19"/>
                    <a:pt x="424" y="19"/>
                  </a:cubicBezTo>
                  <a:cubicBezTo>
                    <a:pt x="417" y="18"/>
                    <a:pt x="410" y="18"/>
                    <a:pt x="402" y="18"/>
                  </a:cubicBezTo>
                  <a:cubicBezTo>
                    <a:pt x="396" y="18"/>
                    <a:pt x="389" y="18"/>
                    <a:pt x="383" y="18"/>
                  </a:cubicBezTo>
                  <a:cubicBezTo>
                    <a:pt x="369" y="18"/>
                    <a:pt x="356" y="17"/>
                    <a:pt x="342" y="17"/>
                  </a:cubicBezTo>
                  <a:cubicBezTo>
                    <a:pt x="329" y="16"/>
                    <a:pt x="316" y="16"/>
                    <a:pt x="303" y="16"/>
                  </a:cubicBezTo>
                  <a:cubicBezTo>
                    <a:pt x="296" y="16"/>
                    <a:pt x="289" y="16"/>
                    <a:pt x="282" y="16"/>
                  </a:cubicBezTo>
                  <a:cubicBezTo>
                    <a:pt x="281" y="16"/>
                    <a:pt x="280" y="16"/>
                    <a:pt x="279" y="16"/>
                  </a:cubicBezTo>
                  <a:cubicBezTo>
                    <a:pt x="281" y="16"/>
                    <a:pt x="284" y="16"/>
                    <a:pt x="287" y="16"/>
                  </a:cubicBezTo>
                  <a:cubicBezTo>
                    <a:pt x="292" y="15"/>
                    <a:pt x="296" y="15"/>
                    <a:pt x="301" y="15"/>
                  </a:cubicBezTo>
                  <a:cubicBezTo>
                    <a:pt x="307" y="15"/>
                    <a:pt x="313" y="14"/>
                    <a:pt x="319" y="14"/>
                  </a:cubicBezTo>
                  <a:cubicBezTo>
                    <a:pt x="323" y="14"/>
                    <a:pt x="327" y="14"/>
                    <a:pt x="331" y="14"/>
                  </a:cubicBezTo>
                  <a:cubicBezTo>
                    <a:pt x="332" y="14"/>
                    <a:pt x="334" y="14"/>
                    <a:pt x="335" y="14"/>
                  </a:cubicBezTo>
                  <a:cubicBezTo>
                    <a:pt x="336" y="14"/>
                    <a:pt x="337" y="14"/>
                    <a:pt x="337" y="14"/>
                  </a:cubicBezTo>
                  <a:cubicBezTo>
                    <a:pt x="342" y="14"/>
                    <a:pt x="347" y="14"/>
                    <a:pt x="351" y="14"/>
                  </a:cubicBezTo>
                  <a:cubicBezTo>
                    <a:pt x="353" y="14"/>
                    <a:pt x="355" y="14"/>
                    <a:pt x="357" y="14"/>
                  </a:cubicBezTo>
                  <a:cubicBezTo>
                    <a:pt x="364" y="14"/>
                    <a:pt x="371" y="14"/>
                    <a:pt x="378" y="15"/>
                  </a:cubicBezTo>
                  <a:cubicBezTo>
                    <a:pt x="384" y="15"/>
                    <a:pt x="391" y="16"/>
                    <a:pt x="398" y="16"/>
                  </a:cubicBezTo>
                  <a:cubicBezTo>
                    <a:pt x="405" y="16"/>
                    <a:pt x="411" y="17"/>
                    <a:pt x="418" y="17"/>
                  </a:cubicBezTo>
                  <a:cubicBezTo>
                    <a:pt x="423" y="17"/>
                    <a:pt x="427" y="17"/>
                    <a:pt x="432" y="17"/>
                  </a:cubicBezTo>
                  <a:cubicBezTo>
                    <a:pt x="434" y="17"/>
                    <a:pt x="436" y="17"/>
                    <a:pt x="438" y="17"/>
                  </a:cubicBezTo>
                  <a:cubicBezTo>
                    <a:pt x="445" y="17"/>
                    <a:pt x="453" y="17"/>
                    <a:pt x="461" y="16"/>
                  </a:cubicBezTo>
                  <a:cubicBezTo>
                    <a:pt x="467" y="16"/>
                    <a:pt x="474" y="16"/>
                    <a:pt x="480" y="16"/>
                  </a:cubicBezTo>
                  <a:cubicBezTo>
                    <a:pt x="487" y="16"/>
                    <a:pt x="493" y="15"/>
                    <a:pt x="499" y="15"/>
                  </a:cubicBezTo>
                  <a:cubicBezTo>
                    <a:pt x="506" y="15"/>
                    <a:pt x="513" y="15"/>
                    <a:pt x="519" y="15"/>
                  </a:cubicBezTo>
                  <a:cubicBezTo>
                    <a:pt x="524" y="15"/>
                    <a:pt x="528" y="15"/>
                    <a:pt x="532" y="14"/>
                  </a:cubicBezTo>
                  <a:cubicBezTo>
                    <a:pt x="535" y="14"/>
                    <a:pt x="539" y="14"/>
                    <a:pt x="542" y="14"/>
                  </a:cubicBezTo>
                  <a:cubicBezTo>
                    <a:pt x="548" y="13"/>
                    <a:pt x="554" y="13"/>
                    <a:pt x="560" y="12"/>
                  </a:cubicBezTo>
                  <a:cubicBezTo>
                    <a:pt x="567" y="11"/>
                    <a:pt x="573" y="10"/>
                    <a:pt x="580" y="10"/>
                  </a:cubicBezTo>
                  <a:cubicBezTo>
                    <a:pt x="587" y="9"/>
                    <a:pt x="593" y="9"/>
                    <a:pt x="599" y="9"/>
                  </a:cubicBezTo>
                  <a:cubicBezTo>
                    <a:pt x="602" y="8"/>
                    <a:pt x="605" y="8"/>
                    <a:pt x="608" y="8"/>
                  </a:cubicBezTo>
                  <a:cubicBezTo>
                    <a:pt x="609" y="8"/>
                    <a:pt x="611" y="8"/>
                    <a:pt x="612" y="8"/>
                  </a:cubicBezTo>
                  <a:cubicBezTo>
                    <a:pt x="614" y="8"/>
                    <a:pt x="616" y="8"/>
                    <a:pt x="618" y="8"/>
                  </a:cubicBezTo>
                  <a:cubicBezTo>
                    <a:pt x="618" y="8"/>
                    <a:pt x="618" y="8"/>
                    <a:pt x="618" y="8"/>
                  </a:cubicBezTo>
                  <a:cubicBezTo>
                    <a:pt x="620" y="8"/>
                    <a:pt x="620" y="8"/>
                    <a:pt x="621" y="7"/>
                  </a:cubicBezTo>
                  <a:cubicBezTo>
                    <a:pt x="622" y="7"/>
                    <a:pt x="623" y="6"/>
                    <a:pt x="623" y="5"/>
                  </a:cubicBezTo>
                  <a:cubicBezTo>
                    <a:pt x="624" y="3"/>
                    <a:pt x="623" y="1"/>
                    <a:pt x="620" y="0"/>
                  </a:cubicBezTo>
                  <a:cubicBezTo>
                    <a:pt x="619" y="0"/>
                    <a:pt x="618" y="0"/>
                    <a:pt x="617" y="0"/>
                  </a:cubicBezTo>
                  <a:cubicBezTo>
                    <a:pt x="616" y="0"/>
                    <a:pt x="616" y="0"/>
                    <a:pt x="615" y="0"/>
                  </a:cubicBezTo>
                  <a:cubicBezTo>
                    <a:pt x="614" y="0"/>
                    <a:pt x="613" y="0"/>
                    <a:pt x="612" y="0"/>
                  </a:cubicBezTo>
                  <a:cubicBezTo>
                    <a:pt x="611" y="0"/>
                    <a:pt x="609" y="0"/>
                    <a:pt x="608" y="1"/>
                  </a:cubicBezTo>
                  <a:cubicBezTo>
                    <a:pt x="605" y="1"/>
                    <a:pt x="601" y="1"/>
                    <a:pt x="598" y="1"/>
                  </a:cubicBezTo>
                  <a:cubicBezTo>
                    <a:pt x="591" y="2"/>
                    <a:pt x="585" y="2"/>
                    <a:pt x="579" y="3"/>
                  </a:cubicBezTo>
                  <a:cubicBezTo>
                    <a:pt x="572" y="3"/>
                    <a:pt x="565" y="4"/>
                    <a:pt x="559" y="4"/>
                  </a:cubicBezTo>
                  <a:cubicBezTo>
                    <a:pt x="555" y="5"/>
                    <a:pt x="551" y="5"/>
                    <a:pt x="547" y="5"/>
                  </a:cubicBezTo>
                  <a:cubicBezTo>
                    <a:pt x="544" y="5"/>
                    <a:pt x="541" y="5"/>
                    <a:pt x="538" y="6"/>
                  </a:cubicBezTo>
                  <a:cubicBezTo>
                    <a:pt x="525" y="6"/>
                    <a:pt x="512" y="6"/>
                    <a:pt x="499" y="6"/>
                  </a:cubicBezTo>
                  <a:cubicBezTo>
                    <a:pt x="492" y="7"/>
                    <a:pt x="486" y="7"/>
                    <a:pt x="479" y="7"/>
                  </a:cubicBezTo>
                  <a:cubicBezTo>
                    <a:pt x="473" y="7"/>
                    <a:pt x="466" y="7"/>
                    <a:pt x="460" y="7"/>
                  </a:cubicBezTo>
                  <a:cubicBezTo>
                    <a:pt x="452" y="7"/>
                    <a:pt x="444" y="8"/>
                    <a:pt x="436" y="8"/>
                  </a:cubicBezTo>
                  <a:cubicBezTo>
                    <a:pt x="434" y="8"/>
                    <a:pt x="431" y="8"/>
                    <a:pt x="428" y="8"/>
                  </a:cubicBezTo>
                  <a:cubicBezTo>
                    <a:pt x="424" y="8"/>
                    <a:pt x="420" y="8"/>
                    <a:pt x="415" y="8"/>
                  </a:cubicBezTo>
                  <a:cubicBezTo>
                    <a:pt x="413" y="8"/>
                    <a:pt x="411" y="7"/>
                    <a:pt x="408" y="7"/>
                  </a:cubicBezTo>
                  <a:cubicBezTo>
                    <a:pt x="404" y="7"/>
                    <a:pt x="400" y="7"/>
                    <a:pt x="395" y="7"/>
                  </a:cubicBezTo>
                  <a:cubicBezTo>
                    <a:pt x="389" y="6"/>
                    <a:pt x="382" y="6"/>
                    <a:pt x="375" y="5"/>
                  </a:cubicBezTo>
                  <a:cubicBezTo>
                    <a:pt x="373" y="5"/>
                    <a:pt x="370" y="5"/>
                    <a:pt x="367" y="5"/>
                  </a:cubicBezTo>
                  <a:cubicBezTo>
                    <a:pt x="363" y="5"/>
                    <a:pt x="359" y="5"/>
                    <a:pt x="355" y="4"/>
                  </a:cubicBezTo>
                  <a:cubicBezTo>
                    <a:pt x="353" y="4"/>
                    <a:pt x="350" y="4"/>
                    <a:pt x="348" y="4"/>
                  </a:cubicBezTo>
                  <a:cubicBezTo>
                    <a:pt x="343" y="4"/>
                    <a:pt x="339" y="4"/>
                    <a:pt x="334" y="4"/>
                  </a:cubicBezTo>
                  <a:cubicBezTo>
                    <a:pt x="328" y="5"/>
                    <a:pt x="321" y="5"/>
                    <a:pt x="315" y="5"/>
                  </a:cubicBezTo>
                  <a:cubicBezTo>
                    <a:pt x="309" y="5"/>
                    <a:pt x="303" y="6"/>
                    <a:pt x="298" y="6"/>
                  </a:cubicBezTo>
                  <a:cubicBezTo>
                    <a:pt x="291" y="6"/>
                    <a:pt x="284" y="7"/>
                    <a:pt x="277" y="7"/>
                  </a:cubicBezTo>
                  <a:cubicBezTo>
                    <a:pt x="270" y="7"/>
                    <a:pt x="263" y="7"/>
                    <a:pt x="255" y="8"/>
                  </a:cubicBezTo>
                  <a:cubicBezTo>
                    <a:pt x="252" y="8"/>
                    <a:pt x="249" y="8"/>
                    <a:pt x="246" y="8"/>
                  </a:cubicBezTo>
                  <a:cubicBezTo>
                    <a:pt x="242" y="8"/>
                    <a:pt x="238" y="8"/>
                    <a:pt x="234" y="8"/>
                  </a:cubicBezTo>
                  <a:cubicBezTo>
                    <a:pt x="227" y="8"/>
                    <a:pt x="220" y="8"/>
                    <a:pt x="213" y="8"/>
                  </a:cubicBezTo>
                  <a:cubicBezTo>
                    <a:pt x="207" y="8"/>
                    <a:pt x="200" y="9"/>
                    <a:pt x="193" y="9"/>
                  </a:cubicBezTo>
                  <a:cubicBezTo>
                    <a:pt x="186" y="9"/>
                    <a:pt x="179" y="9"/>
                    <a:pt x="173" y="10"/>
                  </a:cubicBezTo>
                  <a:cubicBezTo>
                    <a:pt x="160" y="10"/>
                    <a:pt x="148" y="11"/>
                    <a:pt x="136" y="12"/>
                  </a:cubicBezTo>
                  <a:cubicBezTo>
                    <a:pt x="130" y="12"/>
                    <a:pt x="123" y="12"/>
                    <a:pt x="117" y="13"/>
                  </a:cubicBezTo>
                  <a:cubicBezTo>
                    <a:pt x="109" y="13"/>
                    <a:pt x="101" y="13"/>
                    <a:pt x="93" y="14"/>
                  </a:cubicBezTo>
                  <a:cubicBezTo>
                    <a:pt x="86" y="14"/>
                    <a:pt x="80" y="14"/>
                    <a:pt x="73" y="14"/>
                  </a:cubicBezTo>
                  <a:cubicBezTo>
                    <a:pt x="68" y="14"/>
                    <a:pt x="62" y="14"/>
                    <a:pt x="57" y="14"/>
                  </a:cubicBezTo>
                  <a:cubicBezTo>
                    <a:pt x="40" y="15"/>
                    <a:pt x="24" y="15"/>
                    <a:pt x="8" y="16"/>
                  </a:cubicBezTo>
                  <a:cubicBezTo>
                    <a:pt x="5" y="16"/>
                    <a:pt x="3" y="18"/>
                    <a:pt x="3" y="20"/>
                  </a:cubicBezTo>
                  <a:cubicBezTo>
                    <a:pt x="3" y="22"/>
                    <a:pt x="5" y="25"/>
                    <a:pt x="8" y="24"/>
                  </a:cubicBezTo>
                  <a:cubicBezTo>
                    <a:pt x="14" y="24"/>
                    <a:pt x="20" y="24"/>
                    <a:pt x="27" y="24"/>
                  </a:cubicBezTo>
                  <a:cubicBezTo>
                    <a:pt x="26" y="25"/>
                    <a:pt x="25" y="26"/>
                    <a:pt x="25" y="27"/>
                  </a:cubicBezTo>
                  <a:cubicBezTo>
                    <a:pt x="25" y="29"/>
                    <a:pt x="27" y="31"/>
                    <a:pt x="29" y="31"/>
                  </a:cubicBezTo>
                  <a:cubicBezTo>
                    <a:pt x="31" y="31"/>
                    <a:pt x="32" y="31"/>
                    <a:pt x="34" y="31"/>
                  </a:cubicBezTo>
                  <a:cubicBezTo>
                    <a:pt x="34" y="44"/>
                    <a:pt x="34" y="58"/>
                    <a:pt x="34" y="71"/>
                  </a:cubicBezTo>
                  <a:cubicBezTo>
                    <a:pt x="34" y="74"/>
                    <a:pt x="34" y="77"/>
                    <a:pt x="34" y="80"/>
                  </a:cubicBezTo>
                  <a:cubicBezTo>
                    <a:pt x="34" y="81"/>
                    <a:pt x="34" y="82"/>
                    <a:pt x="34" y="83"/>
                  </a:cubicBezTo>
                  <a:cubicBezTo>
                    <a:pt x="34" y="85"/>
                    <a:pt x="34" y="88"/>
                    <a:pt x="34" y="90"/>
                  </a:cubicBezTo>
                  <a:cubicBezTo>
                    <a:pt x="34" y="96"/>
                    <a:pt x="34" y="103"/>
                    <a:pt x="35" y="110"/>
                  </a:cubicBezTo>
                  <a:cubicBezTo>
                    <a:pt x="35" y="123"/>
                    <a:pt x="35" y="136"/>
                    <a:pt x="35" y="149"/>
                  </a:cubicBezTo>
                  <a:cubicBezTo>
                    <a:pt x="35" y="156"/>
                    <a:pt x="35" y="163"/>
                    <a:pt x="35" y="170"/>
                  </a:cubicBezTo>
                  <a:cubicBezTo>
                    <a:pt x="35" y="176"/>
                    <a:pt x="35" y="183"/>
                    <a:pt x="36" y="189"/>
                  </a:cubicBezTo>
                  <a:cubicBezTo>
                    <a:pt x="36" y="190"/>
                    <a:pt x="36" y="192"/>
                    <a:pt x="36" y="193"/>
                  </a:cubicBezTo>
                  <a:cubicBezTo>
                    <a:pt x="36" y="195"/>
                    <a:pt x="36" y="197"/>
                    <a:pt x="36" y="200"/>
                  </a:cubicBezTo>
                  <a:cubicBezTo>
                    <a:pt x="36" y="203"/>
                    <a:pt x="37" y="206"/>
                    <a:pt x="37" y="209"/>
                  </a:cubicBezTo>
                  <a:cubicBezTo>
                    <a:pt x="37" y="216"/>
                    <a:pt x="38" y="222"/>
                    <a:pt x="39" y="228"/>
                  </a:cubicBezTo>
                  <a:cubicBezTo>
                    <a:pt x="39" y="228"/>
                    <a:pt x="39" y="229"/>
                    <a:pt x="39" y="229"/>
                  </a:cubicBezTo>
                  <a:cubicBezTo>
                    <a:pt x="36" y="229"/>
                    <a:pt x="32" y="230"/>
                    <a:pt x="29" y="230"/>
                  </a:cubicBezTo>
                  <a:cubicBezTo>
                    <a:pt x="27" y="230"/>
                    <a:pt x="26" y="230"/>
                    <a:pt x="25" y="231"/>
                  </a:cubicBezTo>
                  <a:cubicBezTo>
                    <a:pt x="25" y="229"/>
                    <a:pt x="24" y="228"/>
                    <a:pt x="24" y="226"/>
                  </a:cubicBezTo>
                  <a:cubicBezTo>
                    <a:pt x="24" y="224"/>
                    <a:pt x="24" y="222"/>
                    <a:pt x="24" y="220"/>
                  </a:cubicBezTo>
                  <a:cubicBezTo>
                    <a:pt x="24" y="217"/>
                    <a:pt x="24" y="213"/>
                    <a:pt x="24" y="210"/>
                  </a:cubicBezTo>
                  <a:cubicBezTo>
                    <a:pt x="23" y="208"/>
                    <a:pt x="23" y="206"/>
                    <a:pt x="23" y="204"/>
                  </a:cubicBezTo>
                  <a:cubicBezTo>
                    <a:pt x="23" y="199"/>
                    <a:pt x="22" y="193"/>
                    <a:pt x="22" y="188"/>
                  </a:cubicBezTo>
                  <a:cubicBezTo>
                    <a:pt x="22" y="186"/>
                    <a:pt x="21" y="183"/>
                    <a:pt x="21" y="181"/>
                  </a:cubicBezTo>
                  <a:cubicBezTo>
                    <a:pt x="21" y="178"/>
                    <a:pt x="21" y="175"/>
                    <a:pt x="21" y="173"/>
                  </a:cubicBezTo>
                  <a:cubicBezTo>
                    <a:pt x="20" y="170"/>
                    <a:pt x="20" y="167"/>
                    <a:pt x="20" y="164"/>
                  </a:cubicBezTo>
                  <a:cubicBezTo>
                    <a:pt x="20" y="162"/>
                    <a:pt x="20" y="161"/>
                    <a:pt x="20" y="159"/>
                  </a:cubicBezTo>
                  <a:cubicBezTo>
                    <a:pt x="20" y="153"/>
                    <a:pt x="20" y="146"/>
                    <a:pt x="19" y="139"/>
                  </a:cubicBezTo>
                  <a:cubicBezTo>
                    <a:pt x="19" y="135"/>
                    <a:pt x="19" y="132"/>
                    <a:pt x="19" y="128"/>
                  </a:cubicBezTo>
                  <a:cubicBezTo>
                    <a:pt x="19" y="117"/>
                    <a:pt x="19" y="106"/>
                    <a:pt x="19" y="96"/>
                  </a:cubicBezTo>
                  <a:cubicBezTo>
                    <a:pt x="19" y="84"/>
                    <a:pt x="19" y="73"/>
                    <a:pt x="19" y="62"/>
                  </a:cubicBezTo>
                  <a:cubicBezTo>
                    <a:pt x="18" y="52"/>
                    <a:pt x="18" y="42"/>
                    <a:pt x="18" y="32"/>
                  </a:cubicBezTo>
                  <a:cubicBezTo>
                    <a:pt x="18" y="31"/>
                    <a:pt x="18" y="30"/>
                    <a:pt x="18" y="29"/>
                  </a:cubicBezTo>
                  <a:cubicBezTo>
                    <a:pt x="18" y="28"/>
                    <a:pt x="18" y="26"/>
                    <a:pt x="18" y="25"/>
                  </a:cubicBezTo>
                  <a:cubicBezTo>
                    <a:pt x="18" y="25"/>
                    <a:pt x="17" y="24"/>
                    <a:pt x="17" y="24"/>
                  </a:cubicBezTo>
                  <a:cubicBezTo>
                    <a:pt x="17" y="24"/>
                    <a:pt x="17" y="24"/>
                    <a:pt x="17" y="24"/>
                  </a:cubicBezTo>
                  <a:cubicBezTo>
                    <a:pt x="17" y="24"/>
                    <a:pt x="16" y="25"/>
                    <a:pt x="16" y="25"/>
                  </a:cubicBezTo>
                  <a:cubicBezTo>
                    <a:pt x="16" y="26"/>
                    <a:pt x="16" y="28"/>
                    <a:pt x="16" y="29"/>
                  </a:cubicBezTo>
                  <a:cubicBezTo>
                    <a:pt x="16" y="30"/>
                    <a:pt x="15" y="30"/>
                    <a:pt x="15" y="31"/>
                  </a:cubicBezTo>
                  <a:cubicBezTo>
                    <a:pt x="15" y="33"/>
                    <a:pt x="15" y="34"/>
                    <a:pt x="15" y="35"/>
                  </a:cubicBezTo>
                  <a:cubicBezTo>
                    <a:pt x="15" y="38"/>
                    <a:pt x="15" y="40"/>
                    <a:pt x="15" y="43"/>
                  </a:cubicBezTo>
                  <a:cubicBezTo>
                    <a:pt x="14" y="49"/>
                    <a:pt x="14" y="54"/>
                    <a:pt x="13" y="60"/>
                  </a:cubicBezTo>
                  <a:cubicBezTo>
                    <a:pt x="13" y="60"/>
                    <a:pt x="14" y="61"/>
                    <a:pt x="14" y="61"/>
                  </a:cubicBezTo>
                  <a:cubicBezTo>
                    <a:pt x="15" y="61"/>
                    <a:pt x="15" y="60"/>
                    <a:pt x="15" y="60"/>
                  </a:cubicBezTo>
                  <a:cubicBezTo>
                    <a:pt x="15" y="54"/>
                    <a:pt x="16" y="49"/>
                    <a:pt x="16" y="43"/>
                  </a:cubicBezTo>
                  <a:cubicBezTo>
                    <a:pt x="16" y="42"/>
                    <a:pt x="16" y="40"/>
                    <a:pt x="16" y="39"/>
                  </a:cubicBezTo>
                  <a:cubicBezTo>
                    <a:pt x="16" y="39"/>
                    <a:pt x="16" y="40"/>
                    <a:pt x="16" y="41"/>
                  </a:cubicBezTo>
                  <a:cubicBezTo>
                    <a:pt x="16" y="46"/>
                    <a:pt x="16" y="51"/>
                    <a:pt x="16" y="57"/>
                  </a:cubicBezTo>
                  <a:cubicBezTo>
                    <a:pt x="16" y="67"/>
                    <a:pt x="16" y="77"/>
                    <a:pt x="16" y="87"/>
                  </a:cubicBezTo>
                  <a:cubicBezTo>
                    <a:pt x="16" y="98"/>
                    <a:pt x="16" y="109"/>
                    <a:pt x="15" y="120"/>
                  </a:cubicBezTo>
                  <a:cubicBezTo>
                    <a:pt x="15" y="125"/>
                    <a:pt x="15" y="131"/>
                    <a:pt x="15" y="137"/>
                  </a:cubicBezTo>
                  <a:cubicBezTo>
                    <a:pt x="15" y="138"/>
                    <a:pt x="15" y="140"/>
                    <a:pt x="15" y="141"/>
                  </a:cubicBezTo>
                  <a:cubicBezTo>
                    <a:pt x="15" y="145"/>
                    <a:pt x="15" y="148"/>
                    <a:pt x="15" y="152"/>
                  </a:cubicBezTo>
                  <a:cubicBezTo>
                    <a:pt x="15" y="156"/>
                    <a:pt x="15" y="161"/>
                    <a:pt x="16" y="165"/>
                  </a:cubicBezTo>
                  <a:cubicBezTo>
                    <a:pt x="16" y="169"/>
                    <a:pt x="16" y="172"/>
                    <a:pt x="16" y="176"/>
                  </a:cubicBezTo>
                  <a:cubicBezTo>
                    <a:pt x="16" y="178"/>
                    <a:pt x="16" y="179"/>
                    <a:pt x="16" y="181"/>
                  </a:cubicBezTo>
                  <a:cubicBezTo>
                    <a:pt x="16" y="186"/>
                    <a:pt x="17" y="191"/>
                    <a:pt x="17" y="196"/>
                  </a:cubicBezTo>
                  <a:cubicBezTo>
                    <a:pt x="17" y="202"/>
                    <a:pt x="17" y="207"/>
                    <a:pt x="18" y="212"/>
                  </a:cubicBezTo>
                  <a:cubicBezTo>
                    <a:pt x="18" y="215"/>
                    <a:pt x="18" y="219"/>
                    <a:pt x="18" y="222"/>
                  </a:cubicBezTo>
                  <a:cubicBezTo>
                    <a:pt x="18" y="222"/>
                    <a:pt x="18" y="223"/>
                    <a:pt x="18" y="224"/>
                  </a:cubicBezTo>
                  <a:cubicBezTo>
                    <a:pt x="18" y="226"/>
                    <a:pt x="18" y="228"/>
                    <a:pt x="18" y="230"/>
                  </a:cubicBezTo>
                  <a:cubicBezTo>
                    <a:pt x="18" y="230"/>
                    <a:pt x="18" y="231"/>
                    <a:pt x="18" y="231"/>
                  </a:cubicBezTo>
                  <a:cubicBezTo>
                    <a:pt x="17" y="232"/>
                    <a:pt x="17" y="232"/>
                    <a:pt x="16" y="232"/>
                  </a:cubicBezTo>
                  <a:cubicBezTo>
                    <a:pt x="11" y="232"/>
                    <a:pt x="7" y="233"/>
                    <a:pt x="3" y="234"/>
                  </a:cubicBezTo>
                  <a:cubicBezTo>
                    <a:pt x="1" y="234"/>
                    <a:pt x="0" y="236"/>
                    <a:pt x="0" y="238"/>
                  </a:cubicBezTo>
                  <a:cubicBezTo>
                    <a:pt x="1" y="239"/>
                    <a:pt x="1" y="239"/>
                    <a:pt x="2" y="240"/>
                  </a:cubicBezTo>
                  <a:close/>
                  <a:moveTo>
                    <a:pt x="39" y="80"/>
                  </a:moveTo>
                  <a:cubicBezTo>
                    <a:pt x="39" y="78"/>
                    <a:pt x="39" y="76"/>
                    <a:pt x="39" y="73"/>
                  </a:cubicBezTo>
                  <a:cubicBezTo>
                    <a:pt x="39" y="67"/>
                    <a:pt x="39" y="60"/>
                    <a:pt x="39" y="54"/>
                  </a:cubicBezTo>
                  <a:cubicBezTo>
                    <a:pt x="39" y="46"/>
                    <a:pt x="39" y="38"/>
                    <a:pt x="39" y="31"/>
                  </a:cubicBezTo>
                  <a:cubicBezTo>
                    <a:pt x="50" y="30"/>
                    <a:pt x="61" y="29"/>
                    <a:pt x="72" y="29"/>
                  </a:cubicBezTo>
                  <a:cubicBezTo>
                    <a:pt x="77" y="29"/>
                    <a:pt x="83" y="28"/>
                    <a:pt x="88" y="28"/>
                  </a:cubicBezTo>
                  <a:cubicBezTo>
                    <a:pt x="96" y="28"/>
                    <a:pt x="104" y="28"/>
                    <a:pt x="111" y="28"/>
                  </a:cubicBezTo>
                  <a:cubicBezTo>
                    <a:pt x="113" y="28"/>
                    <a:pt x="115" y="28"/>
                    <a:pt x="117" y="28"/>
                  </a:cubicBezTo>
                  <a:cubicBezTo>
                    <a:pt x="122" y="27"/>
                    <a:pt x="127" y="27"/>
                    <a:pt x="131" y="27"/>
                  </a:cubicBezTo>
                  <a:cubicBezTo>
                    <a:pt x="136" y="27"/>
                    <a:pt x="142" y="27"/>
                    <a:pt x="147" y="27"/>
                  </a:cubicBezTo>
                  <a:cubicBezTo>
                    <a:pt x="154" y="27"/>
                    <a:pt x="161" y="27"/>
                    <a:pt x="168" y="27"/>
                  </a:cubicBezTo>
                  <a:cubicBezTo>
                    <a:pt x="175" y="27"/>
                    <a:pt x="182" y="27"/>
                    <a:pt x="189" y="27"/>
                  </a:cubicBezTo>
                  <a:cubicBezTo>
                    <a:pt x="203" y="26"/>
                    <a:pt x="216" y="26"/>
                    <a:pt x="229" y="26"/>
                  </a:cubicBezTo>
                  <a:cubicBezTo>
                    <a:pt x="235" y="25"/>
                    <a:pt x="240" y="25"/>
                    <a:pt x="246" y="25"/>
                  </a:cubicBezTo>
                  <a:cubicBezTo>
                    <a:pt x="251" y="25"/>
                    <a:pt x="257" y="25"/>
                    <a:pt x="263" y="25"/>
                  </a:cubicBezTo>
                  <a:cubicBezTo>
                    <a:pt x="276" y="25"/>
                    <a:pt x="288" y="25"/>
                    <a:pt x="301" y="25"/>
                  </a:cubicBezTo>
                  <a:cubicBezTo>
                    <a:pt x="314" y="26"/>
                    <a:pt x="327" y="26"/>
                    <a:pt x="340" y="26"/>
                  </a:cubicBezTo>
                  <a:cubicBezTo>
                    <a:pt x="354" y="27"/>
                    <a:pt x="367" y="27"/>
                    <a:pt x="380" y="27"/>
                  </a:cubicBezTo>
                  <a:cubicBezTo>
                    <a:pt x="388" y="27"/>
                    <a:pt x="395" y="28"/>
                    <a:pt x="402" y="28"/>
                  </a:cubicBezTo>
                  <a:cubicBezTo>
                    <a:pt x="409" y="28"/>
                    <a:pt x="416" y="28"/>
                    <a:pt x="422" y="28"/>
                  </a:cubicBezTo>
                  <a:cubicBezTo>
                    <a:pt x="447" y="28"/>
                    <a:pt x="472" y="28"/>
                    <a:pt x="497" y="29"/>
                  </a:cubicBezTo>
                  <a:cubicBezTo>
                    <a:pt x="511" y="29"/>
                    <a:pt x="524" y="30"/>
                    <a:pt x="538" y="30"/>
                  </a:cubicBezTo>
                  <a:cubicBezTo>
                    <a:pt x="550" y="30"/>
                    <a:pt x="563" y="31"/>
                    <a:pt x="575" y="31"/>
                  </a:cubicBezTo>
                  <a:cubicBezTo>
                    <a:pt x="579" y="31"/>
                    <a:pt x="583" y="31"/>
                    <a:pt x="587" y="32"/>
                  </a:cubicBezTo>
                  <a:cubicBezTo>
                    <a:pt x="591" y="32"/>
                    <a:pt x="594" y="32"/>
                    <a:pt x="597" y="32"/>
                  </a:cubicBezTo>
                  <a:cubicBezTo>
                    <a:pt x="597" y="32"/>
                    <a:pt x="598" y="32"/>
                    <a:pt x="599" y="32"/>
                  </a:cubicBezTo>
                  <a:cubicBezTo>
                    <a:pt x="598" y="40"/>
                    <a:pt x="598" y="47"/>
                    <a:pt x="597" y="54"/>
                  </a:cubicBezTo>
                  <a:cubicBezTo>
                    <a:pt x="597" y="66"/>
                    <a:pt x="596" y="78"/>
                    <a:pt x="596" y="90"/>
                  </a:cubicBezTo>
                  <a:cubicBezTo>
                    <a:pt x="595" y="114"/>
                    <a:pt x="595" y="138"/>
                    <a:pt x="595" y="161"/>
                  </a:cubicBezTo>
                  <a:cubicBezTo>
                    <a:pt x="595" y="171"/>
                    <a:pt x="595" y="180"/>
                    <a:pt x="595" y="189"/>
                  </a:cubicBezTo>
                  <a:cubicBezTo>
                    <a:pt x="595" y="193"/>
                    <a:pt x="595" y="198"/>
                    <a:pt x="594" y="202"/>
                  </a:cubicBezTo>
                  <a:cubicBezTo>
                    <a:pt x="594" y="204"/>
                    <a:pt x="594" y="206"/>
                    <a:pt x="594" y="208"/>
                  </a:cubicBezTo>
                  <a:cubicBezTo>
                    <a:pt x="594" y="209"/>
                    <a:pt x="594" y="210"/>
                    <a:pt x="594" y="210"/>
                  </a:cubicBezTo>
                  <a:cubicBezTo>
                    <a:pt x="594" y="210"/>
                    <a:pt x="594" y="210"/>
                    <a:pt x="593" y="211"/>
                  </a:cubicBezTo>
                  <a:cubicBezTo>
                    <a:pt x="593" y="210"/>
                    <a:pt x="593" y="210"/>
                    <a:pt x="593" y="209"/>
                  </a:cubicBezTo>
                  <a:cubicBezTo>
                    <a:pt x="592" y="208"/>
                    <a:pt x="591" y="208"/>
                    <a:pt x="589" y="208"/>
                  </a:cubicBezTo>
                  <a:cubicBezTo>
                    <a:pt x="577" y="207"/>
                    <a:pt x="564" y="206"/>
                    <a:pt x="551" y="206"/>
                  </a:cubicBezTo>
                  <a:cubicBezTo>
                    <a:pt x="538" y="205"/>
                    <a:pt x="524" y="205"/>
                    <a:pt x="510" y="205"/>
                  </a:cubicBezTo>
                  <a:cubicBezTo>
                    <a:pt x="497" y="204"/>
                    <a:pt x="483" y="204"/>
                    <a:pt x="470" y="204"/>
                  </a:cubicBezTo>
                  <a:cubicBezTo>
                    <a:pt x="467" y="204"/>
                    <a:pt x="465" y="204"/>
                    <a:pt x="463" y="204"/>
                  </a:cubicBezTo>
                  <a:cubicBezTo>
                    <a:pt x="460" y="204"/>
                    <a:pt x="458" y="204"/>
                    <a:pt x="456" y="204"/>
                  </a:cubicBezTo>
                  <a:cubicBezTo>
                    <a:pt x="448" y="204"/>
                    <a:pt x="440" y="204"/>
                    <a:pt x="432" y="204"/>
                  </a:cubicBezTo>
                  <a:cubicBezTo>
                    <a:pt x="427" y="204"/>
                    <a:pt x="421" y="204"/>
                    <a:pt x="415" y="204"/>
                  </a:cubicBezTo>
                  <a:cubicBezTo>
                    <a:pt x="409" y="204"/>
                    <a:pt x="402" y="204"/>
                    <a:pt x="396" y="205"/>
                  </a:cubicBezTo>
                  <a:cubicBezTo>
                    <a:pt x="389" y="205"/>
                    <a:pt x="382" y="205"/>
                    <a:pt x="375" y="205"/>
                  </a:cubicBezTo>
                  <a:cubicBezTo>
                    <a:pt x="369" y="205"/>
                    <a:pt x="364" y="206"/>
                    <a:pt x="358" y="206"/>
                  </a:cubicBezTo>
                  <a:cubicBezTo>
                    <a:pt x="331" y="207"/>
                    <a:pt x="304" y="208"/>
                    <a:pt x="276" y="210"/>
                  </a:cubicBezTo>
                  <a:cubicBezTo>
                    <a:pt x="263" y="210"/>
                    <a:pt x="250" y="211"/>
                    <a:pt x="236" y="212"/>
                  </a:cubicBezTo>
                  <a:cubicBezTo>
                    <a:pt x="231" y="212"/>
                    <a:pt x="226" y="212"/>
                    <a:pt x="221" y="212"/>
                  </a:cubicBezTo>
                  <a:cubicBezTo>
                    <a:pt x="217" y="213"/>
                    <a:pt x="212" y="213"/>
                    <a:pt x="208" y="213"/>
                  </a:cubicBezTo>
                  <a:cubicBezTo>
                    <a:pt x="206" y="213"/>
                    <a:pt x="203" y="213"/>
                    <a:pt x="201" y="213"/>
                  </a:cubicBezTo>
                  <a:cubicBezTo>
                    <a:pt x="194" y="214"/>
                    <a:pt x="187" y="214"/>
                    <a:pt x="179" y="215"/>
                  </a:cubicBezTo>
                  <a:cubicBezTo>
                    <a:pt x="177" y="215"/>
                    <a:pt x="175" y="215"/>
                    <a:pt x="173" y="215"/>
                  </a:cubicBezTo>
                  <a:cubicBezTo>
                    <a:pt x="170" y="216"/>
                    <a:pt x="167" y="216"/>
                    <a:pt x="164" y="216"/>
                  </a:cubicBezTo>
                  <a:cubicBezTo>
                    <a:pt x="160" y="216"/>
                    <a:pt x="155" y="217"/>
                    <a:pt x="150" y="217"/>
                  </a:cubicBezTo>
                  <a:cubicBezTo>
                    <a:pt x="148" y="218"/>
                    <a:pt x="146" y="218"/>
                    <a:pt x="144" y="218"/>
                  </a:cubicBezTo>
                  <a:cubicBezTo>
                    <a:pt x="136" y="219"/>
                    <a:pt x="129" y="220"/>
                    <a:pt x="121" y="221"/>
                  </a:cubicBezTo>
                  <a:cubicBezTo>
                    <a:pt x="116" y="221"/>
                    <a:pt x="110" y="222"/>
                    <a:pt x="104" y="223"/>
                  </a:cubicBezTo>
                  <a:cubicBezTo>
                    <a:pt x="101" y="223"/>
                    <a:pt x="98" y="224"/>
                    <a:pt x="95" y="224"/>
                  </a:cubicBezTo>
                  <a:cubicBezTo>
                    <a:pt x="92" y="224"/>
                    <a:pt x="89" y="224"/>
                    <a:pt x="87" y="225"/>
                  </a:cubicBezTo>
                  <a:cubicBezTo>
                    <a:pt x="81" y="225"/>
                    <a:pt x="75" y="226"/>
                    <a:pt x="69" y="226"/>
                  </a:cubicBezTo>
                  <a:cubicBezTo>
                    <a:pt x="62" y="227"/>
                    <a:pt x="54" y="227"/>
                    <a:pt x="46" y="228"/>
                  </a:cubicBezTo>
                  <a:cubicBezTo>
                    <a:pt x="46" y="225"/>
                    <a:pt x="45" y="222"/>
                    <a:pt x="45" y="219"/>
                  </a:cubicBezTo>
                  <a:cubicBezTo>
                    <a:pt x="45" y="216"/>
                    <a:pt x="44" y="213"/>
                    <a:pt x="44" y="210"/>
                  </a:cubicBezTo>
                  <a:cubicBezTo>
                    <a:pt x="44" y="207"/>
                    <a:pt x="43" y="204"/>
                    <a:pt x="43" y="201"/>
                  </a:cubicBezTo>
                  <a:cubicBezTo>
                    <a:pt x="43" y="197"/>
                    <a:pt x="43" y="193"/>
                    <a:pt x="42" y="189"/>
                  </a:cubicBezTo>
                  <a:cubicBezTo>
                    <a:pt x="42" y="189"/>
                    <a:pt x="42" y="188"/>
                    <a:pt x="42" y="187"/>
                  </a:cubicBezTo>
                  <a:cubicBezTo>
                    <a:pt x="42" y="184"/>
                    <a:pt x="42" y="182"/>
                    <a:pt x="42" y="180"/>
                  </a:cubicBezTo>
                  <a:cubicBezTo>
                    <a:pt x="42" y="177"/>
                    <a:pt x="42" y="174"/>
                    <a:pt x="42" y="172"/>
                  </a:cubicBezTo>
                  <a:cubicBezTo>
                    <a:pt x="41" y="165"/>
                    <a:pt x="41" y="158"/>
                    <a:pt x="41" y="151"/>
                  </a:cubicBezTo>
                  <a:cubicBezTo>
                    <a:pt x="41" y="138"/>
                    <a:pt x="40" y="125"/>
                    <a:pt x="40" y="112"/>
                  </a:cubicBezTo>
                  <a:cubicBezTo>
                    <a:pt x="40" y="105"/>
                    <a:pt x="39" y="99"/>
                    <a:pt x="39" y="92"/>
                  </a:cubicBezTo>
                  <a:cubicBezTo>
                    <a:pt x="39" y="88"/>
                    <a:pt x="39" y="84"/>
                    <a:pt x="39" y="80"/>
                  </a:cubicBezTo>
                  <a:close/>
                  <a:moveTo>
                    <a:pt x="34" y="236"/>
                  </a:moveTo>
                  <a:cubicBezTo>
                    <a:pt x="37" y="236"/>
                    <a:pt x="39" y="235"/>
                    <a:pt x="42" y="235"/>
                  </a:cubicBezTo>
                  <a:cubicBezTo>
                    <a:pt x="44" y="235"/>
                    <a:pt x="47" y="235"/>
                    <a:pt x="49" y="235"/>
                  </a:cubicBezTo>
                  <a:cubicBezTo>
                    <a:pt x="63" y="234"/>
                    <a:pt x="78" y="233"/>
                    <a:pt x="92" y="231"/>
                  </a:cubicBezTo>
                  <a:cubicBezTo>
                    <a:pt x="98" y="231"/>
                    <a:pt x="104" y="230"/>
                    <a:pt x="110" y="229"/>
                  </a:cubicBezTo>
                  <a:cubicBezTo>
                    <a:pt x="116" y="229"/>
                    <a:pt x="121" y="228"/>
                    <a:pt x="127" y="228"/>
                  </a:cubicBezTo>
                  <a:cubicBezTo>
                    <a:pt x="131" y="227"/>
                    <a:pt x="136" y="227"/>
                    <a:pt x="140" y="226"/>
                  </a:cubicBezTo>
                  <a:cubicBezTo>
                    <a:pt x="142" y="226"/>
                    <a:pt x="143" y="226"/>
                    <a:pt x="145" y="226"/>
                  </a:cubicBezTo>
                  <a:cubicBezTo>
                    <a:pt x="153" y="225"/>
                    <a:pt x="161" y="224"/>
                    <a:pt x="169" y="224"/>
                  </a:cubicBezTo>
                  <a:cubicBezTo>
                    <a:pt x="175" y="223"/>
                    <a:pt x="180" y="223"/>
                    <a:pt x="185" y="223"/>
                  </a:cubicBezTo>
                  <a:cubicBezTo>
                    <a:pt x="191" y="222"/>
                    <a:pt x="197" y="222"/>
                    <a:pt x="203" y="222"/>
                  </a:cubicBezTo>
                  <a:cubicBezTo>
                    <a:pt x="215" y="221"/>
                    <a:pt x="228" y="221"/>
                    <a:pt x="240" y="220"/>
                  </a:cubicBezTo>
                  <a:cubicBezTo>
                    <a:pt x="253" y="220"/>
                    <a:pt x="266" y="219"/>
                    <a:pt x="279" y="219"/>
                  </a:cubicBezTo>
                  <a:cubicBezTo>
                    <a:pt x="292" y="218"/>
                    <a:pt x="306" y="218"/>
                    <a:pt x="319" y="217"/>
                  </a:cubicBezTo>
                  <a:cubicBezTo>
                    <a:pt x="327" y="217"/>
                    <a:pt x="335" y="216"/>
                    <a:pt x="343" y="216"/>
                  </a:cubicBezTo>
                  <a:cubicBezTo>
                    <a:pt x="348" y="216"/>
                    <a:pt x="353" y="216"/>
                    <a:pt x="359" y="216"/>
                  </a:cubicBezTo>
                  <a:cubicBezTo>
                    <a:pt x="366" y="215"/>
                    <a:pt x="374" y="215"/>
                    <a:pt x="382" y="215"/>
                  </a:cubicBezTo>
                  <a:cubicBezTo>
                    <a:pt x="387" y="215"/>
                    <a:pt x="392" y="215"/>
                    <a:pt x="397" y="215"/>
                  </a:cubicBezTo>
                  <a:cubicBezTo>
                    <a:pt x="405" y="215"/>
                    <a:pt x="413" y="214"/>
                    <a:pt x="421" y="214"/>
                  </a:cubicBezTo>
                  <a:cubicBezTo>
                    <a:pt x="426" y="214"/>
                    <a:pt x="431" y="214"/>
                    <a:pt x="435" y="214"/>
                  </a:cubicBezTo>
                  <a:cubicBezTo>
                    <a:pt x="438" y="214"/>
                    <a:pt x="441" y="214"/>
                    <a:pt x="444" y="214"/>
                  </a:cubicBezTo>
                  <a:cubicBezTo>
                    <a:pt x="454" y="214"/>
                    <a:pt x="464" y="214"/>
                    <a:pt x="474" y="214"/>
                  </a:cubicBezTo>
                  <a:cubicBezTo>
                    <a:pt x="483" y="214"/>
                    <a:pt x="491" y="215"/>
                    <a:pt x="499" y="215"/>
                  </a:cubicBezTo>
                  <a:cubicBezTo>
                    <a:pt x="505" y="215"/>
                    <a:pt x="511" y="215"/>
                    <a:pt x="517" y="215"/>
                  </a:cubicBezTo>
                  <a:cubicBezTo>
                    <a:pt x="529" y="216"/>
                    <a:pt x="541" y="216"/>
                    <a:pt x="553" y="216"/>
                  </a:cubicBezTo>
                  <a:cubicBezTo>
                    <a:pt x="557" y="217"/>
                    <a:pt x="560" y="217"/>
                    <a:pt x="564" y="217"/>
                  </a:cubicBezTo>
                  <a:cubicBezTo>
                    <a:pt x="561" y="217"/>
                    <a:pt x="559" y="217"/>
                    <a:pt x="557" y="217"/>
                  </a:cubicBezTo>
                  <a:cubicBezTo>
                    <a:pt x="557" y="217"/>
                    <a:pt x="557" y="218"/>
                    <a:pt x="556" y="218"/>
                  </a:cubicBezTo>
                  <a:cubicBezTo>
                    <a:pt x="556" y="218"/>
                    <a:pt x="556" y="218"/>
                    <a:pt x="556" y="218"/>
                  </a:cubicBezTo>
                  <a:cubicBezTo>
                    <a:pt x="554" y="218"/>
                    <a:pt x="553" y="218"/>
                    <a:pt x="551" y="218"/>
                  </a:cubicBezTo>
                  <a:cubicBezTo>
                    <a:pt x="545" y="218"/>
                    <a:pt x="538" y="218"/>
                    <a:pt x="532" y="219"/>
                  </a:cubicBezTo>
                  <a:cubicBezTo>
                    <a:pt x="526" y="219"/>
                    <a:pt x="520" y="220"/>
                    <a:pt x="514" y="220"/>
                  </a:cubicBezTo>
                  <a:cubicBezTo>
                    <a:pt x="509" y="220"/>
                    <a:pt x="504" y="221"/>
                    <a:pt x="499" y="221"/>
                  </a:cubicBezTo>
                  <a:cubicBezTo>
                    <a:pt x="496" y="222"/>
                    <a:pt x="494" y="222"/>
                    <a:pt x="491" y="222"/>
                  </a:cubicBezTo>
                  <a:cubicBezTo>
                    <a:pt x="488" y="223"/>
                    <a:pt x="486" y="223"/>
                    <a:pt x="484" y="223"/>
                  </a:cubicBezTo>
                  <a:cubicBezTo>
                    <a:pt x="478" y="224"/>
                    <a:pt x="472" y="225"/>
                    <a:pt x="467" y="226"/>
                  </a:cubicBezTo>
                  <a:cubicBezTo>
                    <a:pt x="462" y="227"/>
                    <a:pt x="458" y="228"/>
                    <a:pt x="453" y="228"/>
                  </a:cubicBezTo>
                  <a:cubicBezTo>
                    <a:pt x="440" y="230"/>
                    <a:pt x="428" y="231"/>
                    <a:pt x="415" y="232"/>
                  </a:cubicBezTo>
                  <a:cubicBezTo>
                    <a:pt x="403" y="233"/>
                    <a:pt x="391" y="234"/>
                    <a:pt x="378" y="235"/>
                  </a:cubicBezTo>
                  <a:cubicBezTo>
                    <a:pt x="376" y="235"/>
                    <a:pt x="373" y="235"/>
                    <a:pt x="371" y="235"/>
                  </a:cubicBezTo>
                  <a:cubicBezTo>
                    <a:pt x="367" y="235"/>
                    <a:pt x="362" y="235"/>
                    <a:pt x="358" y="235"/>
                  </a:cubicBezTo>
                  <a:cubicBezTo>
                    <a:pt x="352" y="235"/>
                    <a:pt x="346" y="235"/>
                    <a:pt x="340" y="236"/>
                  </a:cubicBezTo>
                  <a:cubicBezTo>
                    <a:pt x="329" y="236"/>
                    <a:pt x="318" y="236"/>
                    <a:pt x="306" y="236"/>
                  </a:cubicBezTo>
                  <a:cubicBezTo>
                    <a:pt x="280" y="236"/>
                    <a:pt x="254" y="236"/>
                    <a:pt x="228" y="237"/>
                  </a:cubicBezTo>
                  <a:cubicBezTo>
                    <a:pt x="216" y="237"/>
                    <a:pt x="204" y="237"/>
                    <a:pt x="192" y="237"/>
                  </a:cubicBezTo>
                  <a:cubicBezTo>
                    <a:pt x="186" y="238"/>
                    <a:pt x="180" y="238"/>
                    <a:pt x="174" y="238"/>
                  </a:cubicBezTo>
                  <a:cubicBezTo>
                    <a:pt x="166" y="238"/>
                    <a:pt x="158" y="239"/>
                    <a:pt x="151" y="239"/>
                  </a:cubicBezTo>
                  <a:cubicBezTo>
                    <a:pt x="138" y="240"/>
                    <a:pt x="125" y="241"/>
                    <a:pt x="112" y="242"/>
                  </a:cubicBezTo>
                  <a:cubicBezTo>
                    <a:pt x="99" y="243"/>
                    <a:pt x="87" y="245"/>
                    <a:pt x="74" y="246"/>
                  </a:cubicBezTo>
                  <a:cubicBezTo>
                    <a:pt x="68" y="247"/>
                    <a:pt x="61" y="247"/>
                    <a:pt x="55" y="248"/>
                  </a:cubicBezTo>
                  <a:cubicBezTo>
                    <a:pt x="45" y="249"/>
                    <a:pt x="35" y="249"/>
                    <a:pt x="25" y="250"/>
                  </a:cubicBezTo>
                  <a:cubicBezTo>
                    <a:pt x="25" y="246"/>
                    <a:pt x="25" y="242"/>
                    <a:pt x="25" y="237"/>
                  </a:cubicBezTo>
                  <a:cubicBezTo>
                    <a:pt x="28" y="237"/>
                    <a:pt x="31" y="236"/>
                    <a:pt x="34" y="23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38" name="Google Shape;438;gab0a873d43_2_9"/>
            <p:cNvSpPr/>
            <p:nvPr/>
          </p:nvSpPr>
          <p:spPr>
            <a:xfrm>
              <a:off x="2001135" y="2026601"/>
              <a:ext cx="3240000" cy="983700"/>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endParaRPr sz="1900">
                <a:solidFill>
                  <a:srgbClr val="3C3C3B"/>
                </a:solidFill>
                <a:latin typeface="Microsoft Yahei"/>
                <a:ea typeface="Microsoft Yahei"/>
                <a:cs typeface="Microsoft Yahei"/>
                <a:sym typeface="Microsoft Yahei"/>
              </a:endParaRPr>
            </a:p>
            <a:p>
              <a:pPr marL="0" marR="0" lvl="0" indent="0" algn="l" rtl="0">
                <a:lnSpc>
                  <a:spcPct val="120000"/>
                </a:lnSpc>
                <a:spcBef>
                  <a:spcPts val="0"/>
                </a:spcBef>
                <a:spcAft>
                  <a:spcPts val="0"/>
                </a:spcAft>
                <a:buNone/>
              </a:pPr>
              <a:r>
                <a:rPr lang="zh-CN" sz="2400">
                  <a:solidFill>
                    <a:srgbClr val="3C3C3B"/>
                  </a:solidFill>
                  <a:latin typeface="Microsoft Yahei"/>
                  <a:ea typeface="Microsoft Yahei"/>
                  <a:cs typeface="Microsoft Yahei"/>
                  <a:sym typeface="Microsoft Yahei"/>
                </a:rPr>
                <a:t>了解這些深奧的詞後，發現生活上真會發生「黑天鵝效應」事件，知道「反脆弱」後我們不能只看事情表面的好壞，反而要顧慮到接下來可能發生的大小事，謹慎地衡量自己的能力、資源等......才能在意外來臨時不受傷害。</a:t>
              </a:r>
              <a:endParaRPr sz="2400">
                <a:solidFill>
                  <a:srgbClr val="3C3C3B"/>
                </a:solidFill>
                <a:latin typeface="Microsoft Yahei"/>
                <a:ea typeface="Microsoft Yahei"/>
                <a:cs typeface="Microsoft Yahei"/>
                <a:sym typeface="Microsoft Yahe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grpSp>
        <p:nvGrpSpPr>
          <p:cNvPr id="444" name="Google Shape;444;gab0a873d43_0_503"/>
          <p:cNvGrpSpPr/>
          <p:nvPr/>
        </p:nvGrpSpPr>
        <p:grpSpPr>
          <a:xfrm>
            <a:off x="4010025" y="497699"/>
            <a:ext cx="501542" cy="503197"/>
            <a:chOff x="1728" y="113"/>
            <a:chExt cx="1136" cy="1140"/>
          </a:xfrm>
        </p:grpSpPr>
        <p:sp>
          <p:nvSpPr>
            <p:cNvPr id="445" name="Google Shape;445;gab0a873d43_0_503"/>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46" name="Google Shape;446;gab0a873d43_0_503"/>
            <p:cNvSpPr/>
            <p:nvPr/>
          </p:nvSpPr>
          <p:spPr>
            <a:xfrm>
              <a:off x="1728" y="113"/>
              <a:ext cx="1136" cy="1140"/>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47" name="Google Shape;447;gab0a873d43_0_503"/>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48" name="Google Shape;448;gab0a873d43_0_503"/>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49" name="Google Shape;449;gab0a873d43_0_503"/>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50" name="Google Shape;450;gab0a873d43_0_503"/>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51" name="Google Shape;451;gab0a873d43_0_503"/>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52" name="Google Shape;452;gab0a873d43_0_503"/>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53" name="Google Shape;453;gab0a873d43_0_503"/>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54" name="Google Shape;454;gab0a873d43_0_503"/>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55" name="Google Shape;455;gab0a873d43_0_503"/>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56" name="Google Shape;456;gab0a873d43_0_503"/>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grpSp>
        <p:nvGrpSpPr>
          <p:cNvPr id="457" name="Google Shape;457;gab0a873d43_0_503"/>
          <p:cNvGrpSpPr/>
          <p:nvPr/>
        </p:nvGrpSpPr>
        <p:grpSpPr>
          <a:xfrm>
            <a:off x="7680325" y="497699"/>
            <a:ext cx="501542" cy="503197"/>
            <a:chOff x="1728" y="113"/>
            <a:chExt cx="1136" cy="1140"/>
          </a:xfrm>
        </p:grpSpPr>
        <p:sp>
          <p:nvSpPr>
            <p:cNvPr id="458" name="Google Shape;458;gab0a873d43_0_503"/>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59" name="Google Shape;459;gab0a873d43_0_503"/>
            <p:cNvSpPr/>
            <p:nvPr/>
          </p:nvSpPr>
          <p:spPr>
            <a:xfrm>
              <a:off x="1728" y="113"/>
              <a:ext cx="1136" cy="1140"/>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60" name="Google Shape;460;gab0a873d43_0_503"/>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61" name="Google Shape;461;gab0a873d43_0_503"/>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62" name="Google Shape;462;gab0a873d43_0_503"/>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63" name="Google Shape;463;gab0a873d43_0_503"/>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64" name="Google Shape;464;gab0a873d43_0_503"/>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65" name="Google Shape;465;gab0a873d43_0_503"/>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66" name="Google Shape;466;gab0a873d43_0_503"/>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67" name="Google Shape;467;gab0a873d43_0_503"/>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68" name="Google Shape;468;gab0a873d43_0_503"/>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69" name="Google Shape;469;gab0a873d43_0_503"/>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470" name="Google Shape;470;gab0a873d43_0_503"/>
          <p:cNvSpPr/>
          <p:nvPr/>
        </p:nvSpPr>
        <p:spPr>
          <a:xfrm>
            <a:off x="4566000" y="970642"/>
            <a:ext cx="3093657" cy="89090"/>
          </a:xfrm>
          <a:custGeom>
            <a:avLst/>
            <a:gdLst/>
            <a:ahLst/>
            <a:cxnLst/>
            <a:rect l="l" t="t" r="r" b="b"/>
            <a:pathLst>
              <a:path w="2616200" h="89090" extrusionOk="0">
                <a:moveTo>
                  <a:pt x="0" y="0"/>
                </a:moveTo>
                <a:cubicBezTo>
                  <a:pt x="131233" y="42333"/>
                  <a:pt x="262467" y="84667"/>
                  <a:pt x="444500" y="88900"/>
                </a:cubicBezTo>
                <a:cubicBezTo>
                  <a:pt x="626533" y="93133"/>
                  <a:pt x="908050" y="25400"/>
                  <a:pt x="1092200" y="25400"/>
                </a:cubicBezTo>
                <a:cubicBezTo>
                  <a:pt x="1276350" y="25400"/>
                  <a:pt x="1363133" y="86783"/>
                  <a:pt x="1549400" y="88900"/>
                </a:cubicBezTo>
                <a:cubicBezTo>
                  <a:pt x="1735667" y="91017"/>
                  <a:pt x="2032000" y="40217"/>
                  <a:pt x="2209800" y="38100"/>
                </a:cubicBezTo>
                <a:cubicBezTo>
                  <a:pt x="2387600" y="35983"/>
                  <a:pt x="2501900" y="56091"/>
                  <a:pt x="2616200" y="76200"/>
                </a:cubicBezTo>
              </a:path>
            </a:pathLst>
          </a:custGeom>
          <a:noFill/>
          <a:ln w="19050" cap="flat" cmpd="sng">
            <a:solidFill>
              <a:srgbClr val="132F95"/>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icrosoft Yahei"/>
              <a:ea typeface="Microsoft Yahei"/>
              <a:cs typeface="Microsoft Yahei"/>
              <a:sym typeface="Microsoft Yahei"/>
            </a:endParaRPr>
          </a:p>
        </p:txBody>
      </p:sp>
      <p:sp>
        <p:nvSpPr>
          <p:cNvPr id="471" name="Google Shape;471;gab0a873d43_0_503"/>
          <p:cNvSpPr txBox="1"/>
          <p:nvPr/>
        </p:nvSpPr>
        <p:spPr>
          <a:xfrm>
            <a:off x="4782086" y="429915"/>
            <a:ext cx="2646900" cy="584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zh-CN" sz="3200">
                <a:solidFill>
                  <a:srgbClr val="132F95"/>
                </a:solidFill>
                <a:latin typeface="Microsoft Yahei"/>
                <a:ea typeface="Microsoft Yahei"/>
                <a:cs typeface="Microsoft Yahei"/>
                <a:sym typeface="Microsoft Yahei"/>
              </a:rPr>
              <a:t>參考資料</a:t>
            </a:r>
            <a:endParaRPr/>
          </a:p>
        </p:txBody>
      </p:sp>
      <p:grpSp>
        <p:nvGrpSpPr>
          <p:cNvPr id="472" name="Google Shape;472;gab0a873d43_0_503"/>
          <p:cNvGrpSpPr/>
          <p:nvPr/>
        </p:nvGrpSpPr>
        <p:grpSpPr>
          <a:xfrm>
            <a:off x="1824000" y="1985475"/>
            <a:ext cx="8543999" cy="4164151"/>
            <a:chOff x="1714993" y="1901887"/>
            <a:chExt cx="3732797" cy="1512092"/>
          </a:xfrm>
        </p:grpSpPr>
        <p:sp>
          <p:nvSpPr>
            <p:cNvPr id="473" name="Google Shape;473;gab0a873d43_0_503"/>
            <p:cNvSpPr/>
            <p:nvPr/>
          </p:nvSpPr>
          <p:spPr>
            <a:xfrm>
              <a:off x="1714993" y="1901887"/>
              <a:ext cx="3732797" cy="1512092"/>
            </a:xfrm>
            <a:custGeom>
              <a:avLst/>
              <a:gdLst/>
              <a:ahLst/>
              <a:cxnLst/>
              <a:rect l="l" t="t" r="r" b="b"/>
              <a:pathLst>
                <a:path w="625" h="258" extrusionOk="0">
                  <a:moveTo>
                    <a:pt x="2" y="240"/>
                  </a:moveTo>
                  <a:cubicBezTo>
                    <a:pt x="3" y="240"/>
                    <a:pt x="4" y="240"/>
                    <a:pt x="4" y="240"/>
                  </a:cubicBezTo>
                  <a:cubicBezTo>
                    <a:pt x="7" y="240"/>
                    <a:pt x="10" y="239"/>
                    <a:pt x="13" y="239"/>
                  </a:cubicBezTo>
                  <a:cubicBezTo>
                    <a:pt x="15" y="238"/>
                    <a:pt x="16" y="238"/>
                    <a:pt x="18" y="238"/>
                  </a:cubicBezTo>
                  <a:cubicBezTo>
                    <a:pt x="17" y="240"/>
                    <a:pt x="17" y="242"/>
                    <a:pt x="17" y="244"/>
                  </a:cubicBezTo>
                  <a:cubicBezTo>
                    <a:pt x="17" y="246"/>
                    <a:pt x="17" y="248"/>
                    <a:pt x="17" y="251"/>
                  </a:cubicBezTo>
                  <a:cubicBezTo>
                    <a:pt x="17" y="251"/>
                    <a:pt x="17" y="251"/>
                    <a:pt x="17" y="252"/>
                  </a:cubicBezTo>
                  <a:cubicBezTo>
                    <a:pt x="17" y="252"/>
                    <a:pt x="16" y="253"/>
                    <a:pt x="16" y="254"/>
                  </a:cubicBezTo>
                  <a:cubicBezTo>
                    <a:pt x="16" y="256"/>
                    <a:pt x="18" y="258"/>
                    <a:pt x="20" y="258"/>
                  </a:cubicBezTo>
                  <a:cubicBezTo>
                    <a:pt x="36" y="257"/>
                    <a:pt x="51" y="256"/>
                    <a:pt x="67" y="254"/>
                  </a:cubicBezTo>
                  <a:cubicBezTo>
                    <a:pt x="72" y="254"/>
                    <a:pt x="78" y="253"/>
                    <a:pt x="83" y="253"/>
                  </a:cubicBezTo>
                  <a:cubicBezTo>
                    <a:pt x="91" y="252"/>
                    <a:pt x="98" y="252"/>
                    <a:pt x="105" y="251"/>
                  </a:cubicBezTo>
                  <a:cubicBezTo>
                    <a:pt x="110" y="250"/>
                    <a:pt x="115" y="250"/>
                    <a:pt x="121" y="250"/>
                  </a:cubicBezTo>
                  <a:cubicBezTo>
                    <a:pt x="128" y="249"/>
                    <a:pt x="135" y="249"/>
                    <a:pt x="142" y="248"/>
                  </a:cubicBezTo>
                  <a:cubicBezTo>
                    <a:pt x="144" y="248"/>
                    <a:pt x="145" y="248"/>
                    <a:pt x="147" y="248"/>
                  </a:cubicBezTo>
                  <a:cubicBezTo>
                    <a:pt x="151" y="247"/>
                    <a:pt x="156" y="247"/>
                    <a:pt x="160" y="247"/>
                  </a:cubicBezTo>
                  <a:cubicBezTo>
                    <a:pt x="165" y="247"/>
                    <a:pt x="170" y="246"/>
                    <a:pt x="176" y="246"/>
                  </a:cubicBezTo>
                  <a:cubicBezTo>
                    <a:pt x="184" y="246"/>
                    <a:pt x="192" y="246"/>
                    <a:pt x="200" y="246"/>
                  </a:cubicBezTo>
                  <a:cubicBezTo>
                    <a:pt x="205" y="245"/>
                    <a:pt x="211" y="245"/>
                    <a:pt x="216" y="245"/>
                  </a:cubicBezTo>
                  <a:cubicBezTo>
                    <a:pt x="229" y="245"/>
                    <a:pt x="241" y="245"/>
                    <a:pt x="254" y="245"/>
                  </a:cubicBezTo>
                  <a:cubicBezTo>
                    <a:pt x="280" y="245"/>
                    <a:pt x="305" y="245"/>
                    <a:pt x="331" y="245"/>
                  </a:cubicBezTo>
                  <a:cubicBezTo>
                    <a:pt x="337" y="245"/>
                    <a:pt x="343" y="245"/>
                    <a:pt x="349" y="245"/>
                  </a:cubicBezTo>
                  <a:cubicBezTo>
                    <a:pt x="355" y="245"/>
                    <a:pt x="361" y="245"/>
                    <a:pt x="367" y="245"/>
                  </a:cubicBezTo>
                  <a:cubicBezTo>
                    <a:pt x="372" y="245"/>
                    <a:pt x="378" y="245"/>
                    <a:pt x="384" y="244"/>
                  </a:cubicBezTo>
                  <a:cubicBezTo>
                    <a:pt x="391" y="244"/>
                    <a:pt x="397" y="244"/>
                    <a:pt x="403" y="243"/>
                  </a:cubicBezTo>
                  <a:cubicBezTo>
                    <a:pt x="416" y="242"/>
                    <a:pt x="429" y="241"/>
                    <a:pt x="441" y="240"/>
                  </a:cubicBezTo>
                  <a:cubicBezTo>
                    <a:pt x="448" y="240"/>
                    <a:pt x="454" y="239"/>
                    <a:pt x="460" y="238"/>
                  </a:cubicBezTo>
                  <a:cubicBezTo>
                    <a:pt x="466" y="237"/>
                    <a:pt x="472" y="237"/>
                    <a:pt x="478" y="236"/>
                  </a:cubicBezTo>
                  <a:cubicBezTo>
                    <a:pt x="481" y="235"/>
                    <a:pt x="484" y="235"/>
                    <a:pt x="488" y="234"/>
                  </a:cubicBezTo>
                  <a:cubicBezTo>
                    <a:pt x="491" y="234"/>
                    <a:pt x="494" y="233"/>
                    <a:pt x="497" y="233"/>
                  </a:cubicBezTo>
                  <a:cubicBezTo>
                    <a:pt x="500" y="233"/>
                    <a:pt x="503" y="232"/>
                    <a:pt x="505" y="232"/>
                  </a:cubicBezTo>
                  <a:cubicBezTo>
                    <a:pt x="511" y="232"/>
                    <a:pt x="517" y="231"/>
                    <a:pt x="523" y="231"/>
                  </a:cubicBezTo>
                  <a:cubicBezTo>
                    <a:pt x="529" y="230"/>
                    <a:pt x="535" y="230"/>
                    <a:pt x="542" y="230"/>
                  </a:cubicBezTo>
                  <a:cubicBezTo>
                    <a:pt x="545" y="230"/>
                    <a:pt x="548" y="230"/>
                    <a:pt x="551" y="230"/>
                  </a:cubicBezTo>
                  <a:cubicBezTo>
                    <a:pt x="553" y="230"/>
                    <a:pt x="554" y="230"/>
                    <a:pt x="555" y="230"/>
                  </a:cubicBezTo>
                  <a:cubicBezTo>
                    <a:pt x="557" y="230"/>
                    <a:pt x="559" y="230"/>
                    <a:pt x="561" y="230"/>
                  </a:cubicBezTo>
                  <a:cubicBezTo>
                    <a:pt x="562" y="230"/>
                    <a:pt x="564" y="231"/>
                    <a:pt x="565" y="231"/>
                  </a:cubicBezTo>
                  <a:cubicBezTo>
                    <a:pt x="565" y="231"/>
                    <a:pt x="565" y="231"/>
                    <a:pt x="564" y="231"/>
                  </a:cubicBezTo>
                  <a:cubicBezTo>
                    <a:pt x="572" y="232"/>
                    <a:pt x="580" y="233"/>
                    <a:pt x="588" y="233"/>
                  </a:cubicBezTo>
                  <a:cubicBezTo>
                    <a:pt x="592" y="233"/>
                    <a:pt x="595" y="230"/>
                    <a:pt x="595" y="226"/>
                  </a:cubicBezTo>
                  <a:cubicBezTo>
                    <a:pt x="595" y="225"/>
                    <a:pt x="595" y="224"/>
                    <a:pt x="594" y="223"/>
                  </a:cubicBezTo>
                  <a:cubicBezTo>
                    <a:pt x="596" y="223"/>
                    <a:pt x="597" y="222"/>
                    <a:pt x="599" y="221"/>
                  </a:cubicBezTo>
                  <a:cubicBezTo>
                    <a:pt x="600" y="221"/>
                    <a:pt x="602" y="220"/>
                    <a:pt x="603" y="220"/>
                  </a:cubicBezTo>
                  <a:cubicBezTo>
                    <a:pt x="606" y="219"/>
                    <a:pt x="608" y="217"/>
                    <a:pt x="608" y="214"/>
                  </a:cubicBezTo>
                  <a:cubicBezTo>
                    <a:pt x="608" y="213"/>
                    <a:pt x="607" y="211"/>
                    <a:pt x="607" y="210"/>
                  </a:cubicBezTo>
                  <a:cubicBezTo>
                    <a:pt x="607" y="209"/>
                    <a:pt x="607" y="207"/>
                    <a:pt x="607" y="206"/>
                  </a:cubicBezTo>
                  <a:cubicBezTo>
                    <a:pt x="607" y="203"/>
                    <a:pt x="607" y="200"/>
                    <a:pt x="607" y="198"/>
                  </a:cubicBezTo>
                  <a:cubicBezTo>
                    <a:pt x="607" y="192"/>
                    <a:pt x="606" y="186"/>
                    <a:pt x="606" y="180"/>
                  </a:cubicBezTo>
                  <a:cubicBezTo>
                    <a:pt x="606" y="168"/>
                    <a:pt x="605" y="155"/>
                    <a:pt x="605" y="143"/>
                  </a:cubicBezTo>
                  <a:cubicBezTo>
                    <a:pt x="605" y="131"/>
                    <a:pt x="605" y="119"/>
                    <a:pt x="605" y="107"/>
                  </a:cubicBezTo>
                  <a:cubicBezTo>
                    <a:pt x="605" y="96"/>
                    <a:pt x="605" y="84"/>
                    <a:pt x="605" y="72"/>
                  </a:cubicBezTo>
                  <a:cubicBezTo>
                    <a:pt x="605" y="68"/>
                    <a:pt x="605" y="64"/>
                    <a:pt x="606" y="59"/>
                  </a:cubicBezTo>
                  <a:cubicBezTo>
                    <a:pt x="606" y="54"/>
                    <a:pt x="606" y="49"/>
                    <a:pt x="607" y="44"/>
                  </a:cubicBezTo>
                  <a:cubicBezTo>
                    <a:pt x="607" y="40"/>
                    <a:pt x="607" y="36"/>
                    <a:pt x="607" y="33"/>
                  </a:cubicBezTo>
                  <a:cubicBezTo>
                    <a:pt x="610" y="33"/>
                    <a:pt x="612" y="33"/>
                    <a:pt x="614" y="33"/>
                  </a:cubicBezTo>
                  <a:cubicBezTo>
                    <a:pt x="614" y="33"/>
                    <a:pt x="615" y="33"/>
                    <a:pt x="615" y="34"/>
                  </a:cubicBezTo>
                  <a:cubicBezTo>
                    <a:pt x="615" y="34"/>
                    <a:pt x="616" y="34"/>
                    <a:pt x="616" y="34"/>
                  </a:cubicBezTo>
                  <a:cubicBezTo>
                    <a:pt x="616" y="34"/>
                    <a:pt x="616" y="35"/>
                    <a:pt x="616" y="36"/>
                  </a:cubicBezTo>
                  <a:cubicBezTo>
                    <a:pt x="616" y="41"/>
                    <a:pt x="616" y="46"/>
                    <a:pt x="616" y="51"/>
                  </a:cubicBezTo>
                  <a:cubicBezTo>
                    <a:pt x="616" y="59"/>
                    <a:pt x="615" y="66"/>
                    <a:pt x="615" y="73"/>
                  </a:cubicBezTo>
                  <a:cubicBezTo>
                    <a:pt x="615" y="81"/>
                    <a:pt x="615" y="88"/>
                    <a:pt x="615" y="96"/>
                  </a:cubicBezTo>
                  <a:cubicBezTo>
                    <a:pt x="615" y="100"/>
                    <a:pt x="615" y="105"/>
                    <a:pt x="615" y="110"/>
                  </a:cubicBezTo>
                  <a:cubicBezTo>
                    <a:pt x="615" y="113"/>
                    <a:pt x="615" y="116"/>
                    <a:pt x="616" y="119"/>
                  </a:cubicBezTo>
                  <a:cubicBezTo>
                    <a:pt x="616" y="127"/>
                    <a:pt x="616" y="135"/>
                    <a:pt x="616" y="143"/>
                  </a:cubicBezTo>
                  <a:cubicBezTo>
                    <a:pt x="616" y="146"/>
                    <a:pt x="616" y="149"/>
                    <a:pt x="616" y="151"/>
                  </a:cubicBezTo>
                  <a:cubicBezTo>
                    <a:pt x="616" y="152"/>
                    <a:pt x="617" y="153"/>
                    <a:pt x="617" y="154"/>
                  </a:cubicBezTo>
                  <a:cubicBezTo>
                    <a:pt x="617" y="159"/>
                    <a:pt x="617" y="164"/>
                    <a:pt x="617" y="168"/>
                  </a:cubicBezTo>
                  <a:cubicBezTo>
                    <a:pt x="617" y="170"/>
                    <a:pt x="617" y="171"/>
                    <a:pt x="617" y="172"/>
                  </a:cubicBezTo>
                  <a:cubicBezTo>
                    <a:pt x="617" y="177"/>
                    <a:pt x="616" y="182"/>
                    <a:pt x="616" y="188"/>
                  </a:cubicBezTo>
                  <a:cubicBezTo>
                    <a:pt x="614" y="195"/>
                    <a:pt x="613" y="202"/>
                    <a:pt x="611" y="209"/>
                  </a:cubicBezTo>
                  <a:cubicBezTo>
                    <a:pt x="610" y="214"/>
                    <a:pt x="609" y="220"/>
                    <a:pt x="608" y="225"/>
                  </a:cubicBezTo>
                  <a:cubicBezTo>
                    <a:pt x="608" y="226"/>
                    <a:pt x="608" y="227"/>
                    <a:pt x="608" y="228"/>
                  </a:cubicBezTo>
                  <a:cubicBezTo>
                    <a:pt x="609" y="229"/>
                    <a:pt x="610" y="229"/>
                    <a:pt x="610" y="230"/>
                  </a:cubicBezTo>
                  <a:cubicBezTo>
                    <a:pt x="612" y="230"/>
                    <a:pt x="614" y="229"/>
                    <a:pt x="615" y="227"/>
                  </a:cubicBezTo>
                  <a:cubicBezTo>
                    <a:pt x="616" y="223"/>
                    <a:pt x="617" y="219"/>
                    <a:pt x="618" y="215"/>
                  </a:cubicBezTo>
                  <a:cubicBezTo>
                    <a:pt x="619" y="212"/>
                    <a:pt x="620" y="208"/>
                    <a:pt x="621" y="205"/>
                  </a:cubicBezTo>
                  <a:cubicBezTo>
                    <a:pt x="621" y="202"/>
                    <a:pt x="622" y="200"/>
                    <a:pt x="622" y="198"/>
                  </a:cubicBezTo>
                  <a:cubicBezTo>
                    <a:pt x="623" y="193"/>
                    <a:pt x="624" y="189"/>
                    <a:pt x="624" y="185"/>
                  </a:cubicBezTo>
                  <a:cubicBezTo>
                    <a:pt x="625" y="182"/>
                    <a:pt x="625" y="180"/>
                    <a:pt x="625" y="177"/>
                  </a:cubicBezTo>
                  <a:cubicBezTo>
                    <a:pt x="625" y="175"/>
                    <a:pt x="625" y="173"/>
                    <a:pt x="625" y="171"/>
                  </a:cubicBezTo>
                  <a:cubicBezTo>
                    <a:pt x="625" y="169"/>
                    <a:pt x="625" y="167"/>
                    <a:pt x="625" y="165"/>
                  </a:cubicBezTo>
                  <a:cubicBezTo>
                    <a:pt x="625" y="163"/>
                    <a:pt x="625" y="160"/>
                    <a:pt x="625" y="157"/>
                  </a:cubicBezTo>
                  <a:cubicBezTo>
                    <a:pt x="625" y="156"/>
                    <a:pt x="625" y="155"/>
                    <a:pt x="625" y="154"/>
                  </a:cubicBezTo>
                  <a:cubicBezTo>
                    <a:pt x="624" y="149"/>
                    <a:pt x="624" y="145"/>
                    <a:pt x="624" y="140"/>
                  </a:cubicBezTo>
                  <a:cubicBezTo>
                    <a:pt x="624" y="132"/>
                    <a:pt x="623" y="124"/>
                    <a:pt x="623" y="116"/>
                  </a:cubicBezTo>
                  <a:cubicBezTo>
                    <a:pt x="623" y="108"/>
                    <a:pt x="623" y="101"/>
                    <a:pt x="622" y="93"/>
                  </a:cubicBezTo>
                  <a:cubicBezTo>
                    <a:pt x="622" y="85"/>
                    <a:pt x="622" y="78"/>
                    <a:pt x="622" y="70"/>
                  </a:cubicBezTo>
                  <a:cubicBezTo>
                    <a:pt x="622" y="64"/>
                    <a:pt x="622" y="58"/>
                    <a:pt x="622" y="51"/>
                  </a:cubicBezTo>
                  <a:cubicBezTo>
                    <a:pt x="622" y="47"/>
                    <a:pt x="622" y="42"/>
                    <a:pt x="622" y="37"/>
                  </a:cubicBezTo>
                  <a:cubicBezTo>
                    <a:pt x="622" y="36"/>
                    <a:pt x="622" y="35"/>
                    <a:pt x="622" y="34"/>
                  </a:cubicBezTo>
                  <a:cubicBezTo>
                    <a:pt x="622" y="31"/>
                    <a:pt x="622" y="28"/>
                    <a:pt x="622" y="26"/>
                  </a:cubicBezTo>
                  <a:cubicBezTo>
                    <a:pt x="622" y="26"/>
                    <a:pt x="622" y="26"/>
                    <a:pt x="622" y="26"/>
                  </a:cubicBezTo>
                  <a:cubicBezTo>
                    <a:pt x="622" y="26"/>
                    <a:pt x="623" y="26"/>
                    <a:pt x="623" y="26"/>
                  </a:cubicBezTo>
                  <a:cubicBezTo>
                    <a:pt x="625" y="25"/>
                    <a:pt x="625" y="24"/>
                    <a:pt x="625" y="22"/>
                  </a:cubicBezTo>
                  <a:cubicBezTo>
                    <a:pt x="624" y="20"/>
                    <a:pt x="624" y="18"/>
                    <a:pt x="623" y="16"/>
                  </a:cubicBezTo>
                  <a:cubicBezTo>
                    <a:pt x="623" y="15"/>
                    <a:pt x="622" y="14"/>
                    <a:pt x="621" y="14"/>
                  </a:cubicBezTo>
                  <a:cubicBezTo>
                    <a:pt x="621" y="14"/>
                    <a:pt x="620" y="14"/>
                    <a:pt x="620" y="14"/>
                  </a:cubicBezTo>
                  <a:cubicBezTo>
                    <a:pt x="619" y="15"/>
                    <a:pt x="618" y="15"/>
                    <a:pt x="617" y="16"/>
                  </a:cubicBezTo>
                  <a:cubicBezTo>
                    <a:pt x="617" y="17"/>
                    <a:pt x="617" y="18"/>
                    <a:pt x="616" y="19"/>
                  </a:cubicBezTo>
                  <a:cubicBezTo>
                    <a:pt x="616" y="20"/>
                    <a:pt x="616" y="20"/>
                    <a:pt x="616" y="21"/>
                  </a:cubicBezTo>
                  <a:cubicBezTo>
                    <a:pt x="616" y="21"/>
                    <a:pt x="616" y="22"/>
                    <a:pt x="616" y="22"/>
                  </a:cubicBezTo>
                  <a:cubicBezTo>
                    <a:pt x="616" y="23"/>
                    <a:pt x="616" y="24"/>
                    <a:pt x="616" y="25"/>
                  </a:cubicBezTo>
                  <a:cubicBezTo>
                    <a:pt x="613" y="25"/>
                    <a:pt x="611" y="24"/>
                    <a:pt x="608" y="24"/>
                  </a:cubicBezTo>
                  <a:cubicBezTo>
                    <a:pt x="608" y="21"/>
                    <a:pt x="608" y="18"/>
                    <a:pt x="608" y="15"/>
                  </a:cubicBezTo>
                  <a:cubicBezTo>
                    <a:pt x="608" y="13"/>
                    <a:pt x="606" y="11"/>
                    <a:pt x="604" y="11"/>
                  </a:cubicBezTo>
                  <a:cubicBezTo>
                    <a:pt x="602" y="11"/>
                    <a:pt x="600" y="13"/>
                    <a:pt x="600" y="15"/>
                  </a:cubicBezTo>
                  <a:cubicBezTo>
                    <a:pt x="600" y="18"/>
                    <a:pt x="600" y="20"/>
                    <a:pt x="600" y="23"/>
                  </a:cubicBezTo>
                  <a:cubicBezTo>
                    <a:pt x="599" y="23"/>
                    <a:pt x="599" y="23"/>
                    <a:pt x="598" y="23"/>
                  </a:cubicBezTo>
                  <a:cubicBezTo>
                    <a:pt x="595" y="23"/>
                    <a:pt x="591" y="22"/>
                    <a:pt x="588" y="22"/>
                  </a:cubicBezTo>
                  <a:cubicBezTo>
                    <a:pt x="584" y="22"/>
                    <a:pt x="581" y="22"/>
                    <a:pt x="577" y="22"/>
                  </a:cubicBezTo>
                  <a:cubicBezTo>
                    <a:pt x="565" y="21"/>
                    <a:pt x="552" y="21"/>
                    <a:pt x="540" y="21"/>
                  </a:cubicBezTo>
                  <a:cubicBezTo>
                    <a:pt x="515" y="20"/>
                    <a:pt x="490" y="19"/>
                    <a:pt x="465" y="19"/>
                  </a:cubicBezTo>
                  <a:cubicBezTo>
                    <a:pt x="451" y="19"/>
                    <a:pt x="438" y="19"/>
                    <a:pt x="424" y="19"/>
                  </a:cubicBezTo>
                  <a:cubicBezTo>
                    <a:pt x="417" y="18"/>
                    <a:pt x="410" y="18"/>
                    <a:pt x="402" y="18"/>
                  </a:cubicBezTo>
                  <a:cubicBezTo>
                    <a:pt x="396" y="18"/>
                    <a:pt x="389" y="18"/>
                    <a:pt x="383" y="18"/>
                  </a:cubicBezTo>
                  <a:cubicBezTo>
                    <a:pt x="369" y="18"/>
                    <a:pt x="356" y="17"/>
                    <a:pt x="342" y="17"/>
                  </a:cubicBezTo>
                  <a:cubicBezTo>
                    <a:pt x="329" y="16"/>
                    <a:pt x="316" y="16"/>
                    <a:pt x="303" y="16"/>
                  </a:cubicBezTo>
                  <a:cubicBezTo>
                    <a:pt x="296" y="16"/>
                    <a:pt x="289" y="16"/>
                    <a:pt x="282" y="16"/>
                  </a:cubicBezTo>
                  <a:cubicBezTo>
                    <a:pt x="281" y="16"/>
                    <a:pt x="280" y="16"/>
                    <a:pt x="279" y="16"/>
                  </a:cubicBezTo>
                  <a:cubicBezTo>
                    <a:pt x="281" y="16"/>
                    <a:pt x="284" y="16"/>
                    <a:pt x="287" y="16"/>
                  </a:cubicBezTo>
                  <a:cubicBezTo>
                    <a:pt x="292" y="15"/>
                    <a:pt x="296" y="15"/>
                    <a:pt x="301" y="15"/>
                  </a:cubicBezTo>
                  <a:cubicBezTo>
                    <a:pt x="307" y="15"/>
                    <a:pt x="313" y="14"/>
                    <a:pt x="319" y="14"/>
                  </a:cubicBezTo>
                  <a:cubicBezTo>
                    <a:pt x="323" y="14"/>
                    <a:pt x="327" y="14"/>
                    <a:pt x="331" y="14"/>
                  </a:cubicBezTo>
                  <a:cubicBezTo>
                    <a:pt x="332" y="14"/>
                    <a:pt x="334" y="14"/>
                    <a:pt x="335" y="14"/>
                  </a:cubicBezTo>
                  <a:cubicBezTo>
                    <a:pt x="336" y="14"/>
                    <a:pt x="337" y="14"/>
                    <a:pt x="337" y="14"/>
                  </a:cubicBezTo>
                  <a:cubicBezTo>
                    <a:pt x="342" y="14"/>
                    <a:pt x="347" y="14"/>
                    <a:pt x="351" y="14"/>
                  </a:cubicBezTo>
                  <a:cubicBezTo>
                    <a:pt x="353" y="14"/>
                    <a:pt x="355" y="14"/>
                    <a:pt x="357" y="14"/>
                  </a:cubicBezTo>
                  <a:cubicBezTo>
                    <a:pt x="364" y="14"/>
                    <a:pt x="371" y="14"/>
                    <a:pt x="378" y="15"/>
                  </a:cubicBezTo>
                  <a:cubicBezTo>
                    <a:pt x="384" y="15"/>
                    <a:pt x="391" y="16"/>
                    <a:pt x="398" y="16"/>
                  </a:cubicBezTo>
                  <a:cubicBezTo>
                    <a:pt x="405" y="16"/>
                    <a:pt x="411" y="17"/>
                    <a:pt x="418" y="17"/>
                  </a:cubicBezTo>
                  <a:cubicBezTo>
                    <a:pt x="423" y="17"/>
                    <a:pt x="427" y="17"/>
                    <a:pt x="432" y="17"/>
                  </a:cubicBezTo>
                  <a:cubicBezTo>
                    <a:pt x="434" y="17"/>
                    <a:pt x="436" y="17"/>
                    <a:pt x="438" y="17"/>
                  </a:cubicBezTo>
                  <a:cubicBezTo>
                    <a:pt x="445" y="17"/>
                    <a:pt x="453" y="17"/>
                    <a:pt x="461" y="16"/>
                  </a:cubicBezTo>
                  <a:cubicBezTo>
                    <a:pt x="467" y="16"/>
                    <a:pt x="474" y="16"/>
                    <a:pt x="480" y="16"/>
                  </a:cubicBezTo>
                  <a:cubicBezTo>
                    <a:pt x="487" y="16"/>
                    <a:pt x="493" y="15"/>
                    <a:pt x="499" y="15"/>
                  </a:cubicBezTo>
                  <a:cubicBezTo>
                    <a:pt x="506" y="15"/>
                    <a:pt x="513" y="15"/>
                    <a:pt x="519" y="15"/>
                  </a:cubicBezTo>
                  <a:cubicBezTo>
                    <a:pt x="524" y="15"/>
                    <a:pt x="528" y="15"/>
                    <a:pt x="532" y="14"/>
                  </a:cubicBezTo>
                  <a:cubicBezTo>
                    <a:pt x="535" y="14"/>
                    <a:pt x="539" y="14"/>
                    <a:pt x="542" y="14"/>
                  </a:cubicBezTo>
                  <a:cubicBezTo>
                    <a:pt x="548" y="13"/>
                    <a:pt x="554" y="13"/>
                    <a:pt x="560" y="12"/>
                  </a:cubicBezTo>
                  <a:cubicBezTo>
                    <a:pt x="567" y="11"/>
                    <a:pt x="573" y="10"/>
                    <a:pt x="580" y="10"/>
                  </a:cubicBezTo>
                  <a:cubicBezTo>
                    <a:pt x="587" y="9"/>
                    <a:pt x="593" y="9"/>
                    <a:pt x="599" y="9"/>
                  </a:cubicBezTo>
                  <a:cubicBezTo>
                    <a:pt x="602" y="8"/>
                    <a:pt x="605" y="8"/>
                    <a:pt x="608" y="8"/>
                  </a:cubicBezTo>
                  <a:cubicBezTo>
                    <a:pt x="609" y="8"/>
                    <a:pt x="611" y="8"/>
                    <a:pt x="612" y="8"/>
                  </a:cubicBezTo>
                  <a:cubicBezTo>
                    <a:pt x="614" y="8"/>
                    <a:pt x="616" y="8"/>
                    <a:pt x="618" y="8"/>
                  </a:cubicBezTo>
                  <a:cubicBezTo>
                    <a:pt x="618" y="8"/>
                    <a:pt x="618" y="8"/>
                    <a:pt x="618" y="8"/>
                  </a:cubicBezTo>
                  <a:cubicBezTo>
                    <a:pt x="620" y="8"/>
                    <a:pt x="620" y="8"/>
                    <a:pt x="621" y="7"/>
                  </a:cubicBezTo>
                  <a:cubicBezTo>
                    <a:pt x="622" y="7"/>
                    <a:pt x="623" y="6"/>
                    <a:pt x="623" y="5"/>
                  </a:cubicBezTo>
                  <a:cubicBezTo>
                    <a:pt x="624" y="3"/>
                    <a:pt x="623" y="1"/>
                    <a:pt x="620" y="0"/>
                  </a:cubicBezTo>
                  <a:cubicBezTo>
                    <a:pt x="619" y="0"/>
                    <a:pt x="618" y="0"/>
                    <a:pt x="617" y="0"/>
                  </a:cubicBezTo>
                  <a:cubicBezTo>
                    <a:pt x="616" y="0"/>
                    <a:pt x="616" y="0"/>
                    <a:pt x="615" y="0"/>
                  </a:cubicBezTo>
                  <a:cubicBezTo>
                    <a:pt x="614" y="0"/>
                    <a:pt x="613" y="0"/>
                    <a:pt x="612" y="0"/>
                  </a:cubicBezTo>
                  <a:cubicBezTo>
                    <a:pt x="611" y="0"/>
                    <a:pt x="609" y="0"/>
                    <a:pt x="608" y="1"/>
                  </a:cubicBezTo>
                  <a:cubicBezTo>
                    <a:pt x="605" y="1"/>
                    <a:pt x="601" y="1"/>
                    <a:pt x="598" y="1"/>
                  </a:cubicBezTo>
                  <a:cubicBezTo>
                    <a:pt x="591" y="2"/>
                    <a:pt x="585" y="2"/>
                    <a:pt x="579" y="3"/>
                  </a:cubicBezTo>
                  <a:cubicBezTo>
                    <a:pt x="572" y="3"/>
                    <a:pt x="565" y="4"/>
                    <a:pt x="559" y="4"/>
                  </a:cubicBezTo>
                  <a:cubicBezTo>
                    <a:pt x="555" y="5"/>
                    <a:pt x="551" y="5"/>
                    <a:pt x="547" y="5"/>
                  </a:cubicBezTo>
                  <a:cubicBezTo>
                    <a:pt x="544" y="5"/>
                    <a:pt x="541" y="5"/>
                    <a:pt x="538" y="6"/>
                  </a:cubicBezTo>
                  <a:cubicBezTo>
                    <a:pt x="525" y="6"/>
                    <a:pt x="512" y="6"/>
                    <a:pt x="499" y="6"/>
                  </a:cubicBezTo>
                  <a:cubicBezTo>
                    <a:pt x="492" y="7"/>
                    <a:pt x="486" y="7"/>
                    <a:pt x="479" y="7"/>
                  </a:cubicBezTo>
                  <a:cubicBezTo>
                    <a:pt x="473" y="7"/>
                    <a:pt x="466" y="7"/>
                    <a:pt x="460" y="7"/>
                  </a:cubicBezTo>
                  <a:cubicBezTo>
                    <a:pt x="452" y="7"/>
                    <a:pt x="444" y="8"/>
                    <a:pt x="436" y="8"/>
                  </a:cubicBezTo>
                  <a:cubicBezTo>
                    <a:pt x="434" y="8"/>
                    <a:pt x="431" y="8"/>
                    <a:pt x="428" y="8"/>
                  </a:cubicBezTo>
                  <a:cubicBezTo>
                    <a:pt x="424" y="8"/>
                    <a:pt x="420" y="8"/>
                    <a:pt x="415" y="8"/>
                  </a:cubicBezTo>
                  <a:cubicBezTo>
                    <a:pt x="413" y="8"/>
                    <a:pt x="411" y="7"/>
                    <a:pt x="408" y="7"/>
                  </a:cubicBezTo>
                  <a:cubicBezTo>
                    <a:pt x="404" y="7"/>
                    <a:pt x="400" y="7"/>
                    <a:pt x="395" y="7"/>
                  </a:cubicBezTo>
                  <a:cubicBezTo>
                    <a:pt x="389" y="6"/>
                    <a:pt x="382" y="6"/>
                    <a:pt x="375" y="5"/>
                  </a:cubicBezTo>
                  <a:cubicBezTo>
                    <a:pt x="373" y="5"/>
                    <a:pt x="370" y="5"/>
                    <a:pt x="367" y="5"/>
                  </a:cubicBezTo>
                  <a:cubicBezTo>
                    <a:pt x="363" y="5"/>
                    <a:pt x="359" y="5"/>
                    <a:pt x="355" y="4"/>
                  </a:cubicBezTo>
                  <a:cubicBezTo>
                    <a:pt x="353" y="4"/>
                    <a:pt x="350" y="4"/>
                    <a:pt x="348" y="4"/>
                  </a:cubicBezTo>
                  <a:cubicBezTo>
                    <a:pt x="343" y="4"/>
                    <a:pt x="339" y="4"/>
                    <a:pt x="334" y="4"/>
                  </a:cubicBezTo>
                  <a:cubicBezTo>
                    <a:pt x="328" y="5"/>
                    <a:pt x="321" y="5"/>
                    <a:pt x="315" y="5"/>
                  </a:cubicBezTo>
                  <a:cubicBezTo>
                    <a:pt x="309" y="5"/>
                    <a:pt x="303" y="6"/>
                    <a:pt x="298" y="6"/>
                  </a:cubicBezTo>
                  <a:cubicBezTo>
                    <a:pt x="291" y="6"/>
                    <a:pt x="284" y="7"/>
                    <a:pt x="277" y="7"/>
                  </a:cubicBezTo>
                  <a:cubicBezTo>
                    <a:pt x="270" y="7"/>
                    <a:pt x="263" y="7"/>
                    <a:pt x="255" y="8"/>
                  </a:cubicBezTo>
                  <a:cubicBezTo>
                    <a:pt x="252" y="8"/>
                    <a:pt x="249" y="8"/>
                    <a:pt x="246" y="8"/>
                  </a:cubicBezTo>
                  <a:cubicBezTo>
                    <a:pt x="242" y="8"/>
                    <a:pt x="238" y="8"/>
                    <a:pt x="234" y="8"/>
                  </a:cubicBezTo>
                  <a:cubicBezTo>
                    <a:pt x="227" y="8"/>
                    <a:pt x="220" y="8"/>
                    <a:pt x="213" y="8"/>
                  </a:cubicBezTo>
                  <a:cubicBezTo>
                    <a:pt x="207" y="8"/>
                    <a:pt x="200" y="9"/>
                    <a:pt x="193" y="9"/>
                  </a:cubicBezTo>
                  <a:cubicBezTo>
                    <a:pt x="186" y="9"/>
                    <a:pt x="179" y="9"/>
                    <a:pt x="173" y="10"/>
                  </a:cubicBezTo>
                  <a:cubicBezTo>
                    <a:pt x="160" y="10"/>
                    <a:pt x="148" y="11"/>
                    <a:pt x="136" y="12"/>
                  </a:cubicBezTo>
                  <a:cubicBezTo>
                    <a:pt x="130" y="12"/>
                    <a:pt x="123" y="12"/>
                    <a:pt x="117" y="13"/>
                  </a:cubicBezTo>
                  <a:cubicBezTo>
                    <a:pt x="109" y="13"/>
                    <a:pt x="101" y="13"/>
                    <a:pt x="93" y="14"/>
                  </a:cubicBezTo>
                  <a:cubicBezTo>
                    <a:pt x="86" y="14"/>
                    <a:pt x="80" y="14"/>
                    <a:pt x="73" y="14"/>
                  </a:cubicBezTo>
                  <a:cubicBezTo>
                    <a:pt x="68" y="14"/>
                    <a:pt x="62" y="14"/>
                    <a:pt x="57" y="14"/>
                  </a:cubicBezTo>
                  <a:cubicBezTo>
                    <a:pt x="40" y="15"/>
                    <a:pt x="24" y="15"/>
                    <a:pt x="8" y="16"/>
                  </a:cubicBezTo>
                  <a:cubicBezTo>
                    <a:pt x="5" y="16"/>
                    <a:pt x="3" y="18"/>
                    <a:pt x="3" y="20"/>
                  </a:cubicBezTo>
                  <a:cubicBezTo>
                    <a:pt x="3" y="22"/>
                    <a:pt x="5" y="25"/>
                    <a:pt x="8" y="24"/>
                  </a:cubicBezTo>
                  <a:cubicBezTo>
                    <a:pt x="14" y="24"/>
                    <a:pt x="20" y="24"/>
                    <a:pt x="27" y="24"/>
                  </a:cubicBezTo>
                  <a:cubicBezTo>
                    <a:pt x="26" y="25"/>
                    <a:pt x="25" y="26"/>
                    <a:pt x="25" y="27"/>
                  </a:cubicBezTo>
                  <a:cubicBezTo>
                    <a:pt x="25" y="29"/>
                    <a:pt x="27" y="31"/>
                    <a:pt x="29" y="31"/>
                  </a:cubicBezTo>
                  <a:cubicBezTo>
                    <a:pt x="31" y="31"/>
                    <a:pt x="32" y="31"/>
                    <a:pt x="34" y="31"/>
                  </a:cubicBezTo>
                  <a:cubicBezTo>
                    <a:pt x="34" y="44"/>
                    <a:pt x="34" y="58"/>
                    <a:pt x="34" y="71"/>
                  </a:cubicBezTo>
                  <a:cubicBezTo>
                    <a:pt x="34" y="74"/>
                    <a:pt x="34" y="77"/>
                    <a:pt x="34" y="80"/>
                  </a:cubicBezTo>
                  <a:cubicBezTo>
                    <a:pt x="34" y="81"/>
                    <a:pt x="34" y="82"/>
                    <a:pt x="34" y="83"/>
                  </a:cubicBezTo>
                  <a:cubicBezTo>
                    <a:pt x="34" y="85"/>
                    <a:pt x="34" y="88"/>
                    <a:pt x="34" y="90"/>
                  </a:cubicBezTo>
                  <a:cubicBezTo>
                    <a:pt x="34" y="96"/>
                    <a:pt x="34" y="103"/>
                    <a:pt x="35" y="110"/>
                  </a:cubicBezTo>
                  <a:cubicBezTo>
                    <a:pt x="35" y="123"/>
                    <a:pt x="35" y="136"/>
                    <a:pt x="35" y="149"/>
                  </a:cubicBezTo>
                  <a:cubicBezTo>
                    <a:pt x="35" y="156"/>
                    <a:pt x="35" y="163"/>
                    <a:pt x="35" y="170"/>
                  </a:cubicBezTo>
                  <a:cubicBezTo>
                    <a:pt x="35" y="176"/>
                    <a:pt x="35" y="183"/>
                    <a:pt x="36" y="189"/>
                  </a:cubicBezTo>
                  <a:cubicBezTo>
                    <a:pt x="36" y="190"/>
                    <a:pt x="36" y="192"/>
                    <a:pt x="36" y="193"/>
                  </a:cubicBezTo>
                  <a:cubicBezTo>
                    <a:pt x="36" y="195"/>
                    <a:pt x="36" y="197"/>
                    <a:pt x="36" y="200"/>
                  </a:cubicBezTo>
                  <a:cubicBezTo>
                    <a:pt x="36" y="203"/>
                    <a:pt x="37" y="206"/>
                    <a:pt x="37" y="209"/>
                  </a:cubicBezTo>
                  <a:cubicBezTo>
                    <a:pt x="37" y="216"/>
                    <a:pt x="38" y="222"/>
                    <a:pt x="39" y="228"/>
                  </a:cubicBezTo>
                  <a:cubicBezTo>
                    <a:pt x="39" y="228"/>
                    <a:pt x="39" y="229"/>
                    <a:pt x="39" y="229"/>
                  </a:cubicBezTo>
                  <a:cubicBezTo>
                    <a:pt x="36" y="229"/>
                    <a:pt x="32" y="230"/>
                    <a:pt x="29" y="230"/>
                  </a:cubicBezTo>
                  <a:cubicBezTo>
                    <a:pt x="27" y="230"/>
                    <a:pt x="26" y="230"/>
                    <a:pt x="25" y="231"/>
                  </a:cubicBezTo>
                  <a:cubicBezTo>
                    <a:pt x="25" y="229"/>
                    <a:pt x="24" y="228"/>
                    <a:pt x="24" y="226"/>
                  </a:cubicBezTo>
                  <a:cubicBezTo>
                    <a:pt x="24" y="224"/>
                    <a:pt x="24" y="222"/>
                    <a:pt x="24" y="220"/>
                  </a:cubicBezTo>
                  <a:cubicBezTo>
                    <a:pt x="24" y="217"/>
                    <a:pt x="24" y="213"/>
                    <a:pt x="24" y="210"/>
                  </a:cubicBezTo>
                  <a:cubicBezTo>
                    <a:pt x="23" y="208"/>
                    <a:pt x="23" y="206"/>
                    <a:pt x="23" y="204"/>
                  </a:cubicBezTo>
                  <a:cubicBezTo>
                    <a:pt x="23" y="199"/>
                    <a:pt x="22" y="193"/>
                    <a:pt x="22" y="188"/>
                  </a:cubicBezTo>
                  <a:cubicBezTo>
                    <a:pt x="22" y="186"/>
                    <a:pt x="21" y="183"/>
                    <a:pt x="21" y="181"/>
                  </a:cubicBezTo>
                  <a:cubicBezTo>
                    <a:pt x="21" y="178"/>
                    <a:pt x="21" y="175"/>
                    <a:pt x="21" y="173"/>
                  </a:cubicBezTo>
                  <a:cubicBezTo>
                    <a:pt x="20" y="170"/>
                    <a:pt x="20" y="167"/>
                    <a:pt x="20" y="164"/>
                  </a:cubicBezTo>
                  <a:cubicBezTo>
                    <a:pt x="20" y="162"/>
                    <a:pt x="20" y="161"/>
                    <a:pt x="20" y="159"/>
                  </a:cubicBezTo>
                  <a:cubicBezTo>
                    <a:pt x="20" y="153"/>
                    <a:pt x="20" y="146"/>
                    <a:pt x="19" y="139"/>
                  </a:cubicBezTo>
                  <a:cubicBezTo>
                    <a:pt x="19" y="135"/>
                    <a:pt x="19" y="132"/>
                    <a:pt x="19" y="128"/>
                  </a:cubicBezTo>
                  <a:cubicBezTo>
                    <a:pt x="19" y="117"/>
                    <a:pt x="19" y="106"/>
                    <a:pt x="19" y="96"/>
                  </a:cubicBezTo>
                  <a:cubicBezTo>
                    <a:pt x="19" y="84"/>
                    <a:pt x="19" y="73"/>
                    <a:pt x="19" y="62"/>
                  </a:cubicBezTo>
                  <a:cubicBezTo>
                    <a:pt x="18" y="52"/>
                    <a:pt x="18" y="42"/>
                    <a:pt x="18" y="32"/>
                  </a:cubicBezTo>
                  <a:cubicBezTo>
                    <a:pt x="18" y="31"/>
                    <a:pt x="18" y="30"/>
                    <a:pt x="18" y="29"/>
                  </a:cubicBezTo>
                  <a:cubicBezTo>
                    <a:pt x="18" y="28"/>
                    <a:pt x="18" y="26"/>
                    <a:pt x="18" y="25"/>
                  </a:cubicBezTo>
                  <a:cubicBezTo>
                    <a:pt x="18" y="25"/>
                    <a:pt x="17" y="24"/>
                    <a:pt x="17" y="24"/>
                  </a:cubicBezTo>
                  <a:cubicBezTo>
                    <a:pt x="17" y="24"/>
                    <a:pt x="17" y="24"/>
                    <a:pt x="17" y="24"/>
                  </a:cubicBezTo>
                  <a:cubicBezTo>
                    <a:pt x="17" y="24"/>
                    <a:pt x="16" y="25"/>
                    <a:pt x="16" y="25"/>
                  </a:cubicBezTo>
                  <a:cubicBezTo>
                    <a:pt x="16" y="26"/>
                    <a:pt x="16" y="28"/>
                    <a:pt x="16" y="29"/>
                  </a:cubicBezTo>
                  <a:cubicBezTo>
                    <a:pt x="16" y="30"/>
                    <a:pt x="15" y="30"/>
                    <a:pt x="15" y="31"/>
                  </a:cubicBezTo>
                  <a:cubicBezTo>
                    <a:pt x="15" y="33"/>
                    <a:pt x="15" y="34"/>
                    <a:pt x="15" y="35"/>
                  </a:cubicBezTo>
                  <a:cubicBezTo>
                    <a:pt x="15" y="38"/>
                    <a:pt x="15" y="40"/>
                    <a:pt x="15" y="43"/>
                  </a:cubicBezTo>
                  <a:cubicBezTo>
                    <a:pt x="14" y="49"/>
                    <a:pt x="14" y="54"/>
                    <a:pt x="13" y="60"/>
                  </a:cubicBezTo>
                  <a:cubicBezTo>
                    <a:pt x="13" y="60"/>
                    <a:pt x="14" y="61"/>
                    <a:pt x="14" y="61"/>
                  </a:cubicBezTo>
                  <a:cubicBezTo>
                    <a:pt x="15" y="61"/>
                    <a:pt x="15" y="60"/>
                    <a:pt x="15" y="60"/>
                  </a:cubicBezTo>
                  <a:cubicBezTo>
                    <a:pt x="15" y="54"/>
                    <a:pt x="16" y="49"/>
                    <a:pt x="16" y="43"/>
                  </a:cubicBezTo>
                  <a:cubicBezTo>
                    <a:pt x="16" y="42"/>
                    <a:pt x="16" y="40"/>
                    <a:pt x="16" y="39"/>
                  </a:cubicBezTo>
                  <a:cubicBezTo>
                    <a:pt x="16" y="39"/>
                    <a:pt x="16" y="40"/>
                    <a:pt x="16" y="41"/>
                  </a:cubicBezTo>
                  <a:cubicBezTo>
                    <a:pt x="16" y="46"/>
                    <a:pt x="16" y="51"/>
                    <a:pt x="16" y="57"/>
                  </a:cubicBezTo>
                  <a:cubicBezTo>
                    <a:pt x="16" y="67"/>
                    <a:pt x="16" y="77"/>
                    <a:pt x="16" y="87"/>
                  </a:cubicBezTo>
                  <a:cubicBezTo>
                    <a:pt x="16" y="98"/>
                    <a:pt x="16" y="109"/>
                    <a:pt x="15" y="120"/>
                  </a:cubicBezTo>
                  <a:cubicBezTo>
                    <a:pt x="15" y="125"/>
                    <a:pt x="15" y="131"/>
                    <a:pt x="15" y="137"/>
                  </a:cubicBezTo>
                  <a:cubicBezTo>
                    <a:pt x="15" y="138"/>
                    <a:pt x="15" y="140"/>
                    <a:pt x="15" y="141"/>
                  </a:cubicBezTo>
                  <a:cubicBezTo>
                    <a:pt x="15" y="145"/>
                    <a:pt x="15" y="148"/>
                    <a:pt x="15" y="152"/>
                  </a:cubicBezTo>
                  <a:cubicBezTo>
                    <a:pt x="15" y="156"/>
                    <a:pt x="15" y="161"/>
                    <a:pt x="16" y="165"/>
                  </a:cubicBezTo>
                  <a:cubicBezTo>
                    <a:pt x="16" y="169"/>
                    <a:pt x="16" y="172"/>
                    <a:pt x="16" y="176"/>
                  </a:cubicBezTo>
                  <a:cubicBezTo>
                    <a:pt x="16" y="178"/>
                    <a:pt x="16" y="179"/>
                    <a:pt x="16" y="181"/>
                  </a:cubicBezTo>
                  <a:cubicBezTo>
                    <a:pt x="16" y="186"/>
                    <a:pt x="17" y="191"/>
                    <a:pt x="17" y="196"/>
                  </a:cubicBezTo>
                  <a:cubicBezTo>
                    <a:pt x="17" y="202"/>
                    <a:pt x="17" y="207"/>
                    <a:pt x="18" y="212"/>
                  </a:cubicBezTo>
                  <a:cubicBezTo>
                    <a:pt x="18" y="215"/>
                    <a:pt x="18" y="219"/>
                    <a:pt x="18" y="222"/>
                  </a:cubicBezTo>
                  <a:cubicBezTo>
                    <a:pt x="18" y="222"/>
                    <a:pt x="18" y="223"/>
                    <a:pt x="18" y="224"/>
                  </a:cubicBezTo>
                  <a:cubicBezTo>
                    <a:pt x="18" y="226"/>
                    <a:pt x="18" y="228"/>
                    <a:pt x="18" y="230"/>
                  </a:cubicBezTo>
                  <a:cubicBezTo>
                    <a:pt x="18" y="230"/>
                    <a:pt x="18" y="231"/>
                    <a:pt x="18" y="231"/>
                  </a:cubicBezTo>
                  <a:cubicBezTo>
                    <a:pt x="17" y="232"/>
                    <a:pt x="17" y="232"/>
                    <a:pt x="16" y="232"/>
                  </a:cubicBezTo>
                  <a:cubicBezTo>
                    <a:pt x="11" y="232"/>
                    <a:pt x="7" y="233"/>
                    <a:pt x="3" y="234"/>
                  </a:cubicBezTo>
                  <a:cubicBezTo>
                    <a:pt x="1" y="234"/>
                    <a:pt x="0" y="236"/>
                    <a:pt x="0" y="238"/>
                  </a:cubicBezTo>
                  <a:cubicBezTo>
                    <a:pt x="1" y="239"/>
                    <a:pt x="1" y="239"/>
                    <a:pt x="2" y="240"/>
                  </a:cubicBezTo>
                  <a:close/>
                  <a:moveTo>
                    <a:pt x="39" y="80"/>
                  </a:moveTo>
                  <a:cubicBezTo>
                    <a:pt x="39" y="78"/>
                    <a:pt x="39" y="76"/>
                    <a:pt x="39" y="73"/>
                  </a:cubicBezTo>
                  <a:cubicBezTo>
                    <a:pt x="39" y="67"/>
                    <a:pt x="39" y="60"/>
                    <a:pt x="39" y="54"/>
                  </a:cubicBezTo>
                  <a:cubicBezTo>
                    <a:pt x="39" y="46"/>
                    <a:pt x="39" y="38"/>
                    <a:pt x="39" y="31"/>
                  </a:cubicBezTo>
                  <a:cubicBezTo>
                    <a:pt x="50" y="30"/>
                    <a:pt x="61" y="29"/>
                    <a:pt x="72" y="29"/>
                  </a:cubicBezTo>
                  <a:cubicBezTo>
                    <a:pt x="77" y="29"/>
                    <a:pt x="83" y="28"/>
                    <a:pt x="88" y="28"/>
                  </a:cubicBezTo>
                  <a:cubicBezTo>
                    <a:pt x="96" y="28"/>
                    <a:pt x="104" y="28"/>
                    <a:pt x="111" y="28"/>
                  </a:cubicBezTo>
                  <a:cubicBezTo>
                    <a:pt x="113" y="28"/>
                    <a:pt x="115" y="28"/>
                    <a:pt x="117" y="28"/>
                  </a:cubicBezTo>
                  <a:cubicBezTo>
                    <a:pt x="122" y="27"/>
                    <a:pt x="127" y="27"/>
                    <a:pt x="131" y="27"/>
                  </a:cubicBezTo>
                  <a:cubicBezTo>
                    <a:pt x="136" y="27"/>
                    <a:pt x="142" y="27"/>
                    <a:pt x="147" y="27"/>
                  </a:cubicBezTo>
                  <a:cubicBezTo>
                    <a:pt x="154" y="27"/>
                    <a:pt x="161" y="27"/>
                    <a:pt x="168" y="27"/>
                  </a:cubicBezTo>
                  <a:cubicBezTo>
                    <a:pt x="175" y="27"/>
                    <a:pt x="182" y="27"/>
                    <a:pt x="189" y="27"/>
                  </a:cubicBezTo>
                  <a:cubicBezTo>
                    <a:pt x="203" y="26"/>
                    <a:pt x="216" y="26"/>
                    <a:pt x="229" y="26"/>
                  </a:cubicBezTo>
                  <a:cubicBezTo>
                    <a:pt x="235" y="25"/>
                    <a:pt x="240" y="25"/>
                    <a:pt x="246" y="25"/>
                  </a:cubicBezTo>
                  <a:cubicBezTo>
                    <a:pt x="251" y="25"/>
                    <a:pt x="257" y="25"/>
                    <a:pt x="263" y="25"/>
                  </a:cubicBezTo>
                  <a:cubicBezTo>
                    <a:pt x="276" y="25"/>
                    <a:pt x="288" y="25"/>
                    <a:pt x="301" y="25"/>
                  </a:cubicBezTo>
                  <a:cubicBezTo>
                    <a:pt x="314" y="26"/>
                    <a:pt x="327" y="26"/>
                    <a:pt x="340" y="26"/>
                  </a:cubicBezTo>
                  <a:cubicBezTo>
                    <a:pt x="354" y="27"/>
                    <a:pt x="367" y="27"/>
                    <a:pt x="380" y="27"/>
                  </a:cubicBezTo>
                  <a:cubicBezTo>
                    <a:pt x="388" y="27"/>
                    <a:pt x="395" y="28"/>
                    <a:pt x="402" y="28"/>
                  </a:cubicBezTo>
                  <a:cubicBezTo>
                    <a:pt x="409" y="28"/>
                    <a:pt x="416" y="28"/>
                    <a:pt x="422" y="28"/>
                  </a:cubicBezTo>
                  <a:cubicBezTo>
                    <a:pt x="447" y="28"/>
                    <a:pt x="472" y="28"/>
                    <a:pt x="497" y="29"/>
                  </a:cubicBezTo>
                  <a:cubicBezTo>
                    <a:pt x="511" y="29"/>
                    <a:pt x="524" y="30"/>
                    <a:pt x="538" y="30"/>
                  </a:cubicBezTo>
                  <a:cubicBezTo>
                    <a:pt x="550" y="30"/>
                    <a:pt x="563" y="31"/>
                    <a:pt x="575" y="31"/>
                  </a:cubicBezTo>
                  <a:cubicBezTo>
                    <a:pt x="579" y="31"/>
                    <a:pt x="583" y="31"/>
                    <a:pt x="587" y="32"/>
                  </a:cubicBezTo>
                  <a:cubicBezTo>
                    <a:pt x="591" y="32"/>
                    <a:pt x="594" y="32"/>
                    <a:pt x="597" y="32"/>
                  </a:cubicBezTo>
                  <a:cubicBezTo>
                    <a:pt x="597" y="32"/>
                    <a:pt x="598" y="32"/>
                    <a:pt x="599" y="32"/>
                  </a:cubicBezTo>
                  <a:cubicBezTo>
                    <a:pt x="598" y="40"/>
                    <a:pt x="598" y="47"/>
                    <a:pt x="597" y="54"/>
                  </a:cubicBezTo>
                  <a:cubicBezTo>
                    <a:pt x="597" y="66"/>
                    <a:pt x="596" y="78"/>
                    <a:pt x="596" y="90"/>
                  </a:cubicBezTo>
                  <a:cubicBezTo>
                    <a:pt x="595" y="114"/>
                    <a:pt x="595" y="138"/>
                    <a:pt x="595" y="161"/>
                  </a:cubicBezTo>
                  <a:cubicBezTo>
                    <a:pt x="595" y="171"/>
                    <a:pt x="595" y="180"/>
                    <a:pt x="595" y="189"/>
                  </a:cubicBezTo>
                  <a:cubicBezTo>
                    <a:pt x="595" y="193"/>
                    <a:pt x="595" y="198"/>
                    <a:pt x="594" y="202"/>
                  </a:cubicBezTo>
                  <a:cubicBezTo>
                    <a:pt x="594" y="204"/>
                    <a:pt x="594" y="206"/>
                    <a:pt x="594" y="208"/>
                  </a:cubicBezTo>
                  <a:cubicBezTo>
                    <a:pt x="594" y="209"/>
                    <a:pt x="594" y="210"/>
                    <a:pt x="594" y="210"/>
                  </a:cubicBezTo>
                  <a:cubicBezTo>
                    <a:pt x="594" y="210"/>
                    <a:pt x="594" y="210"/>
                    <a:pt x="593" y="211"/>
                  </a:cubicBezTo>
                  <a:cubicBezTo>
                    <a:pt x="593" y="210"/>
                    <a:pt x="593" y="210"/>
                    <a:pt x="593" y="209"/>
                  </a:cubicBezTo>
                  <a:cubicBezTo>
                    <a:pt x="592" y="208"/>
                    <a:pt x="591" y="208"/>
                    <a:pt x="589" y="208"/>
                  </a:cubicBezTo>
                  <a:cubicBezTo>
                    <a:pt x="577" y="207"/>
                    <a:pt x="564" y="206"/>
                    <a:pt x="551" y="206"/>
                  </a:cubicBezTo>
                  <a:cubicBezTo>
                    <a:pt x="538" y="205"/>
                    <a:pt x="524" y="205"/>
                    <a:pt x="510" y="205"/>
                  </a:cubicBezTo>
                  <a:cubicBezTo>
                    <a:pt x="497" y="204"/>
                    <a:pt x="483" y="204"/>
                    <a:pt x="470" y="204"/>
                  </a:cubicBezTo>
                  <a:cubicBezTo>
                    <a:pt x="467" y="204"/>
                    <a:pt x="465" y="204"/>
                    <a:pt x="463" y="204"/>
                  </a:cubicBezTo>
                  <a:cubicBezTo>
                    <a:pt x="460" y="204"/>
                    <a:pt x="458" y="204"/>
                    <a:pt x="456" y="204"/>
                  </a:cubicBezTo>
                  <a:cubicBezTo>
                    <a:pt x="448" y="204"/>
                    <a:pt x="440" y="204"/>
                    <a:pt x="432" y="204"/>
                  </a:cubicBezTo>
                  <a:cubicBezTo>
                    <a:pt x="427" y="204"/>
                    <a:pt x="421" y="204"/>
                    <a:pt x="415" y="204"/>
                  </a:cubicBezTo>
                  <a:cubicBezTo>
                    <a:pt x="409" y="204"/>
                    <a:pt x="402" y="204"/>
                    <a:pt x="396" y="205"/>
                  </a:cubicBezTo>
                  <a:cubicBezTo>
                    <a:pt x="389" y="205"/>
                    <a:pt x="382" y="205"/>
                    <a:pt x="375" y="205"/>
                  </a:cubicBezTo>
                  <a:cubicBezTo>
                    <a:pt x="369" y="205"/>
                    <a:pt x="364" y="206"/>
                    <a:pt x="358" y="206"/>
                  </a:cubicBezTo>
                  <a:cubicBezTo>
                    <a:pt x="331" y="207"/>
                    <a:pt x="304" y="208"/>
                    <a:pt x="276" y="210"/>
                  </a:cubicBezTo>
                  <a:cubicBezTo>
                    <a:pt x="263" y="210"/>
                    <a:pt x="250" y="211"/>
                    <a:pt x="236" y="212"/>
                  </a:cubicBezTo>
                  <a:cubicBezTo>
                    <a:pt x="231" y="212"/>
                    <a:pt x="226" y="212"/>
                    <a:pt x="221" y="212"/>
                  </a:cubicBezTo>
                  <a:cubicBezTo>
                    <a:pt x="217" y="213"/>
                    <a:pt x="212" y="213"/>
                    <a:pt x="208" y="213"/>
                  </a:cubicBezTo>
                  <a:cubicBezTo>
                    <a:pt x="206" y="213"/>
                    <a:pt x="203" y="213"/>
                    <a:pt x="201" y="213"/>
                  </a:cubicBezTo>
                  <a:cubicBezTo>
                    <a:pt x="194" y="214"/>
                    <a:pt x="187" y="214"/>
                    <a:pt x="179" y="215"/>
                  </a:cubicBezTo>
                  <a:cubicBezTo>
                    <a:pt x="177" y="215"/>
                    <a:pt x="175" y="215"/>
                    <a:pt x="173" y="215"/>
                  </a:cubicBezTo>
                  <a:cubicBezTo>
                    <a:pt x="170" y="216"/>
                    <a:pt x="167" y="216"/>
                    <a:pt x="164" y="216"/>
                  </a:cubicBezTo>
                  <a:cubicBezTo>
                    <a:pt x="160" y="216"/>
                    <a:pt x="155" y="217"/>
                    <a:pt x="150" y="217"/>
                  </a:cubicBezTo>
                  <a:cubicBezTo>
                    <a:pt x="148" y="218"/>
                    <a:pt x="146" y="218"/>
                    <a:pt x="144" y="218"/>
                  </a:cubicBezTo>
                  <a:cubicBezTo>
                    <a:pt x="136" y="219"/>
                    <a:pt x="129" y="220"/>
                    <a:pt x="121" y="221"/>
                  </a:cubicBezTo>
                  <a:cubicBezTo>
                    <a:pt x="116" y="221"/>
                    <a:pt x="110" y="222"/>
                    <a:pt x="104" y="223"/>
                  </a:cubicBezTo>
                  <a:cubicBezTo>
                    <a:pt x="101" y="223"/>
                    <a:pt x="98" y="224"/>
                    <a:pt x="95" y="224"/>
                  </a:cubicBezTo>
                  <a:cubicBezTo>
                    <a:pt x="92" y="224"/>
                    <a:pt x="89" y="224"/>
                    <a:pt x="87" y="225"/>
                  </a:cubicBezTo>
                  <a:cubicBezTo>
                    <a:pt x="81" y="225"/>
                    <a:pt x="75" y="226"/>
                    <a:pt x="69" y="226"/>
                  </a:cubicBezTo>
                  <a:cubicBezTo>
                    <a:pt x="62" y="227"/>
                    <a:pt x="54" y="227"/>
                    <a:pt x="46" y="228"/>
                  </a:cubicBezTo>
                  <a:cubicBezTo>
                    <a:pt x="46" y="225"/>
                    <a:pt x="45" y="222"/>
                    <a:pt x="45" y="219"/>
                  </a:cubicBezTo>
                  <a:cubicBezTo>
                    <a:pt x="45" y="216"/>
                    <a:pt x="44" y="213"/>
                    <a:pt x="44" y="210"/>
                  </a:cubicBezTo>
                  <a:cubicBezTo>
                    <a:pt x="44" y="207"/>
                    <a:pt x="43" y="204"/>
                    <a:pt x="43" y="201"/>
                  </a:cubicBezTo>
                  <a:cubicBezTo>
                    <a:pt x="43" y="197"/>
                    <a:pt x="43" y="193"/>
                    <a:pt x="42" y="189"/>
                  </a:cubicBezTo>
                  <a:cubicBezTo>
                    <a:pt x="42" y="189"/>
                    <a:pt x="42" y="188"/>
                    <a:pt x="42" y="187"/>
                  </a:cubicBezTo>
                  <a:cubicBezTo>
                    <a:pt x="42" y="184"/>
                    <a:pt x="42" y="182"/>
                    <a:pt x="42" y="180"/>
                  </a:cubicBezTo>
                  <a:cubicBezTo>
                    <a:pt x="42" y="177"/>
                    <a:pt x="42" y="174"/>
                    <a:pt x="42" y="172"/>
                  </a:cubicBezTo>
                  <a:cubicBezTo>
                    <a:pt x="41" y="165"/>
                    <a:pt x="41" y="158"/>
                    <a:pt x="41" y="151"/>
                  </a:cubicBezTo>
                  <a:cubicBezTo>
                    <a:pt x="41" y="138"/>
                    <a:pt x="40" y="125"/>
                    <a:pt x="40" y="112"/>
                  </a:cubicBezTo>
                  <a:cubicBezTo>
                    <a:pt x="40" y="105"/>
                    <a:pt x="39" y="99"/>
                    <a:pt x="39" y="92"/>
                  </a:cubicBezTo>
                  <a:cubicBezTo>
                    <a:pt x="39" y="88"/>
                    <a:pt x="39" y="84"/>
                    <a:pt x="39" y="80"/>
                  </a:cubicBezTo>
                  <a:close/>
                  <a:moveTo>
                    <a:pt x="34" y="236"/>
                  </a:moveTo>
                  <a:cubicBezTo>
                    <a:pt x="37" y="236"/>
                    <a:pt x="39" y="235"/>
                    <a:pt x="42" y="235"/>
                  </a:cubicBezTo>
                  <a:cubicBezTo>
                    <a:pt x="44" y="235"/>
                    <a:pt x="47" y="235"/>
                    <a:pt x="49" y="235"/>
                  </a:cubicBezTo>
                  <a:cubicBezTo>
                    <a:pt x="63" y="234"/>
                    <a:pt x="78" y="233"/>
                    <a:pt x="92" y="231"/>
                  </a:cubicBezTo>
                  <a:cubicBezTo>
                    <a:pt x="98" y="231"/>
                    <a:pt x="104" y="230"/>
                    <a:pt x="110" y="229"/>
                  </a:cubicBezTo>
                  <a:cubicBezTo>
                    <a:pt x="116" y="229"/>
                    <a:pt x="121" y="228"/>
                    <a:pt x="127" y="228"/>
                  </a:cubicBezTo>
                  <a:cubicBezTo>
                    <a:pt x="131" y="227"/>
                    <a:pt x="136" y="227"/>
                    <a:pt x="140" y="226"/>
                  </a:cubicBezTo>
                  <a:cubicBezTo>
                    <a:pt x="142" y="226"/>
                    <a:pt x="143" y="226"/>
                    <a:pt x="145" y="226"/>
                  </a:cubicBezTo>
                  <a:cubicBezTo>
                    <a:pt x="153" y="225"/>
                    <a:pt x="161" y="224"/>
                    <a:pt x="169" y="224"/>
                  </a:cubicBezTo>
                  <a:cubicBezTo>
                    <a:pt x="175" y="223"/>
                    <a:pt x="180" y="223"/>
                    <a:pt x="185" y="223"/>
                  </a:cubicBezTo>
                  <a:cubicBezTo>
                    <a:pt x="191" y="222"/>
                    <a:pt x="197" y="222"/>
                    <a:pt x="203" y="222"/>
                  </a:cubicBezTo>
                  <a:cubicBezTo>
                    <a:pt x="215" y="221"/>
                    <a:pt x="228" y="221"/>
                    <a:pt x="240" y="220"/>
                  </a:cubicBezTo>
                  <a:cubicBezTo>
                    <a:pt x="253" y="220"/>
                    <a:pt x="266" y="219"/>
                    <a:pt x="279" y="219"/>
                  </a:cubicBezTo>
                  <a:cubicBezTo>
                    <a:pt x="292" y="218"/>
                    <a:pt x="306" y="218"/>
                    <a:pt x="319" y="217"/>
                  </a:cubicBezTo>
                  <a:cubicBezTo>
                    <a:pt x="327" y="217"/>
                    <a:pt x="335" y="216"/>
                    <a:pt x="343" y="216"/>
                  </a:cubicBezTo>
                  <a:cubicBezTo>
                    <a:pt x="348" y="216"/>
                    <a:pt x="353" y="216"/>
                    <a:pt x="359" y="216"/>
                  </a:cubicBezTo>
                  <a:cubicBezTo>
                    <a:pt x="366" y="215"/>
                    <a:pt x="374" y="215"/>
                    <a:pt x="382" y="215"/>
                  </a:cubicBezTo>
                  <a:cubicBezTo>
                    <a:pt x="387" y="215"/>
                    <a:pt x="392" y="215"/>
                    <a:pt x="397" y="215"/>
                  </a:cubicBezTo>
                  <a:cubicBezTo>
                    <a:pt x="405" y="215"/>
                    <a:pt x="413" y="214"/>
                    <a:pt x="421" y="214"/>
                  </a:cubicBezTo>
                  <a:cubicBezTo>
                    <a:pt x="426" y="214"/>
                    <a:pt x="431" y="214"/>
                    <a:pt x="435" y="214"/>
                  </a:cubicBezTo>
                  <a:cubicBezTo>
                    <a:pt x="438" y="214"/>
                    <a:pt x="441" y="214"/>
                    <a:pt x="444" y="214"/>
                  </a:cubicBezTo>
                  <a:cubicBezTo>
                    <a:pt x="454" y="214"/>
                    <a:pt x="464" y="214"/>
                    <a:pt x="474" y="214"/>
                  </a:cubicBezTo>
                  <a:cubicBezTo>
                    <a:pt x="483" y="214"/>
                    <a:pt x="491" y="215"/>
                    <a:pt x="499" y="215"/>
                  </a:cubicBezTo>
                  <a:cubicBezTo>
                    <a:pt x="505" y="215"/>
                    <a:pt x="511" y="215"/>
                    <a:pt x="517" y="215"/>
                  </a:cubicBezTo>
                  <a:cubicBezTo>
                    <a:pt x="529" y="216"/>
                    <a:pt x="541" y="216"/>
                    <a:pt x="553" y="216"/>
                  </a:cubicBezTo>
                  <a:cubicBezTo>
                    <a:pt x="557" y="217"/>
                    <a:pt x="560" y="217"/>
                    <a:pt x="564" y="217"/>
                  </a:cubicBezTo>
                  <a:cubicBezTo>
                    <a:pt x="561" y="217"/>
                    <a:pt x="559" y="217"/>
                    <a:pt x="557" y="217"/>
                  </a:cubicBezTo>
                  <a:cubicBezTo>
                    <a:pt x="557" y="217"/>
                    <a:pt x="557" y="218"/>
                    <a:pt x="556" y="218"/>
                  </a:cubicBezTo>
                  <a:cubicBezTo>
                    <a:pt x="556" y="218"/>
                    <a:pt x="556" y="218"/>
                    <a:pt x="556" y="218"/>
                  </a:cubicBezTo>
                  <a:cubicBezTo>
                    <a:pt x="554" y="218"/>
                    <a:pt x="553" y="218"/>
                    <a:pt x="551" y="218"/>
                  </a:cubicBezTo>
                  <a:cubicBezTo>
                    <a:pt x="545" y="218"/>
                    <a:pt x="538" y="218"/>
                    <a:pt x="532" y="219"/>
                  </a:cubicBezTo>
                  <a:cubicBezTo>
                    <a:pt x="526" y="219"/>
                    <a:pt x="520" y="220"/>
                    <a:pt x="514" y="220"/>
                  </a:cubicBezTo>
                  <a:cubicBezTo>
                    <a:pt x="509" y="220"/>
                    <a:pt x="504" y="221"/>
                    <a:pt x="499" y="221"/>
                  </a:cubicBezTo>
                  <a:cubicBezTo>
                    <a:pt x="496" y="222"/>
                    <a:pt x="494" y="222"/>
                    <a:pt x="491" y="222"/>
                  </a:cubicBezTo>
                  <a:cubicBezTo>
                    <a:pt x="488" y="223"/>
                    <a:pt x="486" y="223"/>
                    <a:pt x="484" y="223"/>
                  </a:cubicBezTo>
                  <a:cubicBezTo>
                    <a:pt x="478" y="224"/>
                    <a:pt x="472" y="225"/>
                    <a:pt x="467" y="226"/>
                  </a:cubicBezTo>
                  <a:cubicBezTo>
                    <a:pt x="462" y="227"/>
                    <a:pt x="458" y="228"/>
                    <a:pt x="453" y="228"/>
                  </a:cubicBezTo>
                  <a:cubicBezTo>
                    <a:pt x="440" y="230"/>
                    <a:pt x="428" y="231"/>
                    <a:pt x="415" y="232"/>
                  </a:cubicBezTo>
                  <a:cubicBezTo>
                    <a:pt x="403" y="233"/>
                    <a:pt x="391" y="234"/>
                    <a:pt x="378" y="235"/>
                  </a:cubicBezTo>
                  <a:cubicBezTo>
                    <a:pt x="376" y="235"/>
                    <a:pt x="373" y="235"/>
                    <a:pt x="371" y="235"/>
                  </a:cubicBezTo>
                  <a:cubicBezTo>
                    <a:pt x="367" y="235"/>
                    <a:pt x="362" y="235"/>
                    <a:pt x="358" y="235"/>
                  </a:cubicBezTo>
                  <a:cubicBezTo>
                    <a:pt x="352" y="235"/>
                    <a:pt x="346" y="235"/>
                    <a:pt x="340" y="236"/>
                  </a:cubicBezTo>
                  <a:cubicBezTo>
                    <a:pt x="329" y="236"/>
                    <a:pt x="318" y="236"/>
                    <a:pt x="306" y="236"/>
                  </a:cubicBezTo>
                  <a:cubicBezTo>
                    <a:pt x="280" y="236"/>
                    <a:pt x="254" y="236"/>
                    <a:pt x="228" y="237"/>
                  </a:cubicBezTo>
                  <a:cubicBezTo>
                    <a:pt x="216" y="237"/>
                    <a:pt x="204" y="237"/>
                    <a:pt x="192" y="237"/>
                  </a:cubicBezTo>
                  <a:cubicBezTo>
                    <a:pt x="186" y="238"/>
                    <a:pt x="180" y="238"/>
                    <a:pt x="174" y="238"/>
                  </a:cubicBezTo>
                  <a:cubicBezTo>
                    <a:pt x="166" y="238"/>
                    <a:pt x="158" y="239"/>
                    <a:pt x="151" y="239"/>
                  </a:cubicBezTo>
                  <a:cubicBezTo>
                    <a:pt x="138" y="240"/>
                    <a:pt x="125" y="241"/>
                    <a:pt x="112" y="242"/>
                  </a:cubicBezTo>
                  <a:cubicBezTo>
                    <a:pt x="99" y="243"/>
                    <a:pt x="87" y="245"/>
                    <a:pt x="74" y="246"/>
                  </a:cubicBezTo>
                  <a:cubicBezTo>
                    <a:pt x="68" y="247"/>
                    <a:pt x="61" y="247"/>
                    <a:pt x="55" y="248"/>
                  </a:cubicBezTo>
                  <a:cubicBezTo>
                    <a:pt x="45" y="249"/>
                    <a:pt x="35" y="249"/>
                    <a:pt x="25" y="250"/>
                  </a:cubicBezTo>
                  <a:cubicBezTo>
                    <a:pt x="25" y="246"/>
                    <a:pt x="25" y="242"/>
                    <a:pt x="25" y="237"/>
                  </a:cubicBezTo>
                  <a:cubicBezTo>
                    <a:pt x="28" y="237"/>
                    <a:pt x="31" y="236"/>
                    <a:pt x="34" y="23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74" name="Google Shape;474;gab0a873d43_0_503"/>
            <p:cNvSpPr/>
            <p:nvPr/>
          </p:nvSpPr>
          <p:spPr>
            <a:xfrm>
              <a:off x="1996111" y="2595658"/>
              <a:ext cx="3428100" cy="107100"/>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r>
                <a:rPr lang="zh-CN" sz="2000" u="sng">
                  <a:solidFill>
                    <a:schemeClr val="hlink"/>
                  </a:solidFill>
                  <a:hlinkClick r:id="rId3"/>
                </a:rPr>
                <a:t>https://baike.baidu.com/item/</a:t>
              </a:r>
              <a:endParaRPr sz="2300"/>
            </a:p>
            <a:p>
              <a:pPr marL="0" marR="0" lvl="0" indent="0" algn="l" rtl="0">
                <a:lnSpc>
                  <a:spcPct val="120000"/>
                </a:lnSpc>
                <a:spcBef>
                  <a:spcPts val="0"/>
                </a:spcBef>
                <a:spcAft>
                  <a:spcPts val="0"/>
                </a:spcAft>
                <a:buNone/>
              </a:pPr>
              <a:r>
                <a:rPr lang="zh-CN" sz="2000" u="sng">
                  <a:solidFill>
                    <a:schemeClr val="hlink"/>
                  </a:solidFill>
                  <a:hlinkClick r:id="rId4"/>
                </a:rPr>
                <a:t>https://blog.roboadvisor.com.tw/</a:t>
              </a:r>
              <a:endParaRPr sz="2300"/>
            </a:p>
            <a:p>
              <a:pPr marL="0" marR="0" lvl="0" indent="0" algn="l" rtl="0">
                <a:lnSpc>
                  <a:spcPct val="120000"/>
                </a:lnSpc>
                <a:spcBef>
                  <a:spcPts val="0"/>
                </a:spcBef>
                <a:spcAft>
                  <a:spcPts val="0"/>
                </a:spcAft>
                <a:buNone/>
              </a:pPr>
              <a:r>
                <a:rPr lang="zh-CN" sz="2000" u="sng">
                  <a:solidFill>
                    <a:schemeClr val="hlink"/>
                  </a:solidFill>
                  <a:hlinkClick r:id="rId5"/>
                </a:rPr>
                <a:t>http://skygene.blogspot.com/2013/12/antifragile.html</a:t>
              </a:r>
              <a:endParaRPr sz="2300"/>
            </a:p>
            <a:p>
              <a:pPr marL="0" marR="0" lvl="0" indent="0" algn="l" rtl="0">
                <a:lnSpc>
                  <a:spcPct val="120000"/>
                </a:lnSpc>
                <a:spcBef>
                  <a:spcPts val="0"/>
                </a:spcBef>
                <a:spcAft>
                  <a:spcPts val="0"/>
                </a:spcAft>
                <a:buNone/>
              </a:pPr>
              <a:r>
                <a:rPr lang="zh-CN" sz="2000" u="sng">
                  <a:solidFill>
                    <a:schemeClr val="hlink"/>
                  </a:solidFill>
                  <a:hlinkClick r:id="rId6"/>
                </a:rPr>
                <a:t>https://wiki.mbalib.com/zh-tw/</a:t>
              </a:r>
              <a:endParaRPr sz="2300"/>
            </a:p>
            <a:p>
              <a:pPr marL="0" marR="0" lvl="0" indent="0" algn="l" rtl="0">
                <a:lnSpc>
                  <a:spcPct val="120000"/>
                </a:lnSpc>
                <a:spcBef>
                  <a:spcPts val="0"/>
                </a:spcBef>
                <a:spcAft>
                  <a:spcPts val="0"/>
                </a:spcAft>
                <a:buNone/>
              </a:pPr>
              <a:r>
                <a:rPr lang="zh-CN" sz="2000" u="sng">
                  <a:solidFill>
                    <a:schemeClr val="hlink"/>
                  </a:solidFill>
                  <a:hlinkClick r:id="rId7"/>
                </a:rPr>
                <a:t>https://wiki.mbalib.com/</a:t>
              </a:r>
              <a:r>
                <a:rPr lang="zh-CN" sz="2000" u="sng">
                  <a:solidFill>
                    <a:schemeClr val="hlink"/>
                  </a:solidFill>
                  <a:hlinkClick r:id="rId8"/>
                </a:rPr>
                <a:t>https://rich01.com/blg-post_18/</a:t>
              </a:r>
              <a:endParaRPr sz="2000">
                <a:solidFill>
                  <a:schemeClr val="dk1"/>
                </a:solidFill>
              </a:endParaRPr>
            </a:p>
            <a:p>
              <a:pPr marL="0" marR="0" lvl="0" indent="0" algn="l" rtl="0">
                <a:lnSpc>
                  <a:spcPct val="120000"/>
                </a:lnSpc>
                <a:spcBef>
                  <a:spcPts val="0"/>
                </a:spcBef>
                <a:spcAft>
                  <a:spcPts val="0"/>
                </a:spcAft>
                <a:buNone/>
              </a:pPr>
              <a:endParaRPr sz="2400">
                <a:solidFill>
                  <a:srgbClr val="3C3C3B"/>
                </a:solidFill>
                <a:latin typeface="Microsoft Yahei"/>
                <a:ea typeface="Microsoft Yahei"/>
                <a:cs typeface="Microsoft Yahei"/>
                <a:sym typeface="Microsoft Yahe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pic>
        <p:nvPicPr>
          <p:cNvPr id="480" name="Google Shape;480;p25"/>
          <p:cNvPicPr preferRelativeResize="0"/>
          <p:nvPr/>
        </p:nvPicPr>
        <p:blipFill rotWithShape="1">
          <a:blip r:embed="rId3">
            <a:alphaModFix/>
          </a:blip>
          <a:srcRect l="7028" t="37665" r="5700" b="25458"/>
          <a:stretch/>
        </p:blipFill>
        <p:spPr>
          <a:xfrm>
            <a:off x="-14514" y="3468914"/>
            <a:ext cx="12206514" cy="3389088"/>
          </a:xfrm>
          <a:prstGeom prst="rect">
            <a:avLst/>
          </a:prstGeom>
          <a:noFill/>
          <a:ln>
            <a:noFill/>
          </a:ln>
        </p:spPr>
      </p:pic>
      <p:sp>
        <p:nvSpPr>
          <p:cNvPr id="481" name="Google Shape;481;p25"/>
          <p:cNvSpPr txBox="1"/>
          <p:nvPr/>
        </p:nvSpPr>
        <p:spPr>
          <a:xfrm>
            <a:off x="3722509" y="1537503"/>
            <a:ext cx="4766048"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CN" sz="8000">
                <a:solidFill>
                  <a:srgbClr val="132F95"/>
                </a:solidFill>
                <a:latin typeface="Arial"/>
                <a:ea typeface="Arial"/>
                <a:cs typeface="Arial"/>
                <a:sym typeface="Arial"/>
              </a:rPr>
              <a:t>THANK YOU</a:t>
            </a:r>
            <a:endParaRPr sz="8000">
              <a:solidFill>
                <a:srgbClr val="132F95"/>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grpSp>
        <p:nvGrpSpPr>
          <p:cNvPr id="68" name="Google Shape;68;p2"/>
          <p:cNvGrpSpPr/>
          <p:nvPr/>
        </p:nvGrpSpPr>
        <p:grpSpPr>
          <a:xfrm>
            <a:off x="4010025" y="497699"/>
            <a:ext cx="501650" cy="502976"/>
            <a:chOff x="1728" y="113"/>
            <a:chExt cx="1136" cy="1139"/>
          </a:xfrm>
        </p:grpSpPr>
        <p:sp>
          <p:nvSpPr>
            <p:cNvPr id="69" name="Google Shape;69;p2"/>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70" name="Google Shape;70;p2"/>
            <p:cNvSpPr/>
            <p:nvPr/>
          </p:nvSpPr>
          <p:spPr>
            <a:xfrm>
              <a:off x="1728" y="113"/>
              <a:ext cx="1136" cy="1139"/>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71" name="Google Shape;71;p2"/>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72" name="Google Shape;72;p2"/>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73" name="Google Shape;73;p2"/>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74" name="Google Shape;74;p2"/>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75" name="Google Shape;75;p2"/>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76" name="Google Shape;76;p2"/>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77" name="Google Shape;77;p2"/>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78" name="Google Shape;78;p2"/>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79" name="Google Shape;79;p2"/>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80" name="Google Shape;80;p2"/>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grpSp>
        <p:nvGrpSpPr>
          <p:cNvPr id="81" name="Google Shape;81;p2"/>
          <p:cNvGrpSpPr/>
          <p:nvPr/>
        </p:nvGrpSpPr>
        <p:grpSpPr>
          <a:xfrm>
            <a:off x="7680325" y="497699"/>
            <a:ext cx="501650" cy="502976"/>
            <a:chOff x="1728" y="113"/>
            <a:chExt cx="1136" cy="1139"/>
          </a:xfrm>
        </p:grpSpPr>
        <p:sp>
          <p:nvSpPr>
            <p:cNvPr id="82" name="Google Shape;82;p2"/>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83" name="Google Shape;83;p2"/>
            <p:cNvSpPr/>
            <p:nvPr/>
          </p:nvSpPr>
          <p:spPr>
            <a:xfrm>
              <a:off x="1728" y="113"/>
              <a:ext cx="1136" cy="1139"/>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84" name="Google Shape;84;p2"/>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85" name="Google Shape;85;p2"/>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86" name="Google Shape;86;p2"/>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87" name="Google Shape;87;p2"/>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88" name="Google Shape;88;p2"/>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89" name="Google Shape;89;p2"/>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90" name="Google Shape;90;p2"/>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91" name="Google Shape;91;p2"/>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92" name="Google Shape;92;p2"/>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93" name="Google Shape;93;p2"/>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94" name="Google Shape;94;p2"/>
          <p:cNvSpPr/>
          <p:nvPr/>
        </p:nvSpPr>
        <p:spPr>
          <a:xfrm>
            <a:off x="4566000" y="970642"/>
            <a:ext cx="3096000" cy="89090"/>
          </a:xfrm>
          <a:custGeom>
            <a:avLst/>
            <a:gdLst/>
            <a:ahLst/>
            <a:cxnLst/>
            <a:rect l="l" t="t" r="r" b="b"/>
            <a:pathLst>
              <a:path w="2616200" h="89090" extrusionOk="0">
                <a:moveTo>
                  <a:pt x="0" y="0"/>
                </a:moveTo>
                <a:cubicBezTo>
                  <a:pt x="131233" y="42333"/>
                  <a:pt x="262467" y="84667"/>
                  <a:pt x="444500" y="88900"/>
                </a:cubicBezTo>
                <a:cubicBezTo>
                  <a:pt x="626533" y="93133"/>
                  <a:pt x="908050" y="25400"/>
                  <a:pt x="1092200" y="25400"/>
                </a:cubicBezTo>
                <a:cubicBezTo>
                  <a:pt x="1276350" y="25400"/>
                  <a:pt x="1363133" y="86783"/>
                  <a:pt x="1549400" y="88900"/>
                </a:cubicBezTo>
                <a:cubicBezTo>
                  <a:pt x="1735667" y="91017"/>
                  <a:pt x="2032000" y="40217"/>
                  <a:pt x="2209800" y="38100"/>
                </a:cubicBezTo>
                <a:cubicBezTo>
                  <a:pt x="2387600" y="35983"/>
                  <a:pt x="2501900" y="56091"/>
                  <a:pt x="2616200" y="76200"/>
                </a:cubicBezTo>
              </a:path>
            </a:pathLst>
          </a:custGeom>
          <a:noFill/>
          <a:ln w="19050" cap="flat" cmpd="sng">
            <a:solidFill>
              <a:srgbClr val="132F95"/>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icrosoft Yahei"/>
              <a:ea typeface="Microsoft Yahei"/>
              <a:cs typeface="Microsoft Yahei"/>
              <a:sym typeface="Microsoft Yahei"/>
            </a:endParaRPr>
          </a:p>
        </p:txBody>
      </p:sp>
      <p:sp>
        <p:nvSpPr>
          <p:cNvPr id="95" name="Google Shape;95;p2"/>
          <p:cNvSpPr txBox="1"/>
          <p:nvPr/>
        </p:nvSpPr>
        <p:spPr>
          <a:xfrm>
            <a:off x="4908725" y="429915"/>
            <a:ext cx="2393604"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CN" sz="3200">
                <a:solidFill>
                  <a:srgbClr val="132F95"/>
                </a:solidFill>
                <a:latin typeface="Microsoft Yahei"/>
                <a:ea typeface="Microsoft Yahei"/>
                <a:cs typeface="Microsoft Yahei"/>
                <a:sym typeface="Microsoft Yahei"/>
              </a:rPr>
              <a:t>目錄</a:t>
            </a:r>
            <a:endParaRPr sz="3200">
              <a:solidFill>
                <a:srgbClr val="132F95"/>
              </a:solidFill>
              <a:latin typeface="Microsoft Yahei"/>
              <a:ea typeface="Microsoft Yahei"/>
              <a:cs typeface="Microsoft Yahei"/>
              <a:sym typeface="Microsoft Yahei"/>
            </a:endParaRPr>
          </a:p>
        </p:txBody>
      </p:sp>
      <p:grpSp>
        <p:nvGrpSpPr>
          <p:cNvPr id="96" name="Google Shape;96;p2"/>
          <p:cNvGrpSpPr/>
          <p:nvPr/>
        </p:nvGrpSpPr>
        <p:grpSpPr>
          <a:xfrm>
            <a:off x="1144588" y="1787071"/>
            <a:ext cx="4565650" cy="1322388"/>
            <a:chOff x="1144588" y="2168071"/>
            <a:chExt cx="4565650" cy="1322388"/>
          </a:xfrm>
        </p:grpSpPr>
        <p:grpSp>
          <p:nvGrpSpPr>
            <p:cNvPr id="97" name="Google Shape;97;p2"/>
            <p:cNvGrpSpPr/>
            <p:nvPr/>
          </p:nvGrpSpPr>
          <p:grpSpPr>
            <a:xfrm>
              <a:off x="1144588" y="2168071"/>
              <a:ext cx="4565650" cy="1322388"/>
              <a:chOff x="721" y="1064"/>
              <a:chExt cx="2876" cy="833"/>
            </a:xfrm>
          </p:grpSpPr>
          <p:sp>
            <p:nvSpPr>
              <p:cNvPr id="98" name="Google Shape;98;p2"/>
              <p:cNvSpPr/>
              <p:nvPr/>
            </p:nvSpPr>
            <p:spPr>
              <a:xfrm>
                <a:off x="2156" y="1675"/>
                <a:ext cx="12" cy="12"/>
              </a:xfrm>
              <a:prstGeom prst="ellipse">
                <a:avLst/>
              </a:pr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99" name="Google Shape;99;p2"/>
              <p:cNvSpPr/>
              <p:nvPr/>
            </p:nvSpPr>
            <p:spPr>
              <a:xfrm>
                <a:off x="721" y="1064"/>
                <a:ext cx="2876" cy="833"/>
              </a:xfrm>
              <a:custGeom>
                <a:avLst/>
                <a:gdLst/>
                <a:ahLst/>
                <a:cxnLst/>
                <a:rect l="l" t="t" r="r" b="b"/>
                <a:pathLst>
                  <a:path w="1034" h="297" extrusionOk="0">
                    <a:moveTo>
                      <a:pt x="894" y="226"/>
                    </a:moveTo>
                    <a:cubicBezTo>
                      <a:pt x="894" y="226"/>
                      <a:pt x="894" y="226"/>
                      <a:pt x="894" y="226"/>
                    </a:cubicBezTo>
                    <a:cubicBezTo>
                      <a:pt x="893" y="227"/>
                      <a:pt x="893" y="228"/>
                      <a:pt x="893" y="228"/>
                    </a:cubicBezTo>
                    <a:cubicBezTo>
                      <a:pt x="893" y="229"/>
                      <a:pt x="894" y="230"/>
                      <a:pt x="894" y="231"/>
                    </a:cubicBezTo>
                    <a:cubicBezTo>
                      <a:pt x="895" y="232"/>
                      <a:pt x="896" y="232"/>
                      <a:pt x="897" y="232"/>
                    </a:cubicBezTo>
                    <a:cubicBezTo>
                      <a:pt x="897" y="232"/>
                      <a:pt x="897" y="232"/>
                      <a:pt x="898" y="232"/>
                    </a:cubicBezTo>
                    <a:cubicBezTo>
                      <a:pt x="898" y="232"/>
                      <a:pt x="899" y="231"/>
                      <a:pt x="899" y="231"/>
                    </a:cubicBezTo>
                    <a:cubicBezTo>
                      <a:pt x="900" y="230"/>
                      <a:pt x="901" y="230"/>
                      <a:pt x="901" y="229"/>
                    </a:cubicBezTo>
                    <a:cubicBezTo>
                      <a:pt x="902" y="228"/>
                      <a:pt x="902" y="228"/>
                      <a:pt x="903" y="227"/>
                    </a:cubicBezTo>
                    <a:cubicBezTo>
                      <a:pt x="903" y="227"/>
                      <a:pt x="903" y="227"/>
                      <a:pt x="904" y="227"/>
                    </a:cubicBezTo>
                    <a:cubicBezTo>
                      <a:pt x="904" y="227"/>
                      <a:pt x="904" y="226"/>
                      <a:pt x="904" y="226"/>
                    </a:cubicBezTo>
                    <a:cubicBezTo>
                      <a:pt x="905" y="226"/>
                      <a:pt x="905" y="226"/>
                      <a:pt x="906" y="226"/>
                    </a:cubicBezTo>
                    <a:cubicBezTo>
                      <a:pt x="906" y="226"/>
                      <a:pt x="907" y="227"/>
                      <a:pt x="907" y="227"/>
                    </a:cubicBezTo>
                    <a:cubicBezTo>
                      <a:pt x="910" y="228"/>
                      <a:pt x="913" y="227"/>
                      <a:pt x="915" y="225"/>
                    </a:cubicBezTo>
                    <a:cubicBezTo>
                      <a:pt x="916" y="224"/>
                      <a:pt x="917" y="222"/>
                      <a:pt x="919" y="221"/>
                    </a:cubicBezTo>
                    <a:cubicBezTo>
                      <a:pt x="920" y="220"/>
                      <a:pt x="921" y="219"/>
                      <a:pt x="922" y="218"/>
                    </a:cubicBezTo>
                    <a:cubicBezTo>
                      <a:pt x="924" y="215"/>
                      <a:pt x="927" y="213"/>
                      <a:pt x="929" y="210"/>
                    </a:cubicBezTo>
                    <a:cubicBezTo>
                      <a:pt x="932" y="207"/>
                      <a:pt x="935" y="203"/>
                      <a:pt x="937" y="200"/>
                    </a:cubicBezTo>
                    <a:cubicBezTo>
                      <a:pt x="940" y="197"/>
                      <a:pt x="942" y="194"/>
                      <a:pt x="944" y="191"/>
                    </a:cubicBezTo>
                    <a:cubicBezTo>
                      <a:pt x="946" y="189"/>
                      <a:pt x="948" y="187"/>
                      <a:pt x="950" y="184"/>
                    </a:cubicBezTo>
                    <a:cubicBezTo>
                      <a:pt x="952" y="182"/>
                      <a:pt x="954" y="180"/>
                      <a:pt x="956" y="178"/>
                    </a:cubicBezTo>
                    <a:cubicBezTo>
                      <a:pt x="960" y="173"/>
                      <a:pt x="964" y="168"/>
                      <a:pt x="968" y="163"/>
                    </a:cubicBezTo>
                    <a:cubicBezTo>
                      <a:pt x="972" y="159"/>
                      <a:pt x="977" y="154"/>
                      <a:pt x="981" y="149"/>
                    </a:cubicBezTo>
                    <a:cubicBezTo>
                      <a:pt x="983" y="147"/>
                      <a:pt x="985" y="145"/>
                      <a:pt x="987" y="143"/>
                    </a:cubicBezTo>
                    <a:cubicBezTo>
                      <a:pt x="990" y="141"/>
                      <a:pt x="992" y="139"/>
                      <a:pt x="994" y="137"/>
                    </a:cubicBezTo>
                    <a:cubicBezTo>
                      <a:pt x="999" y="133"/>
                      <a:pt x="1003" y="129"/>
                      <a:pt x="1008" y="125"/>
                    </a:cubicBezTo>
                    <a:cubicBezTo>
                      <a:pt x="1010" y="123"/>
                      <a:pt x="1012" y="121"/>
                      <a:pt x="1014" y="119"/>
                    </a:cubicBezTo>
                    <a:cubicBezTo>
                      <a:pt x="1016" y="120"/>
                      <a:pt x="1017" y="120"/>
                      <a:pt x="1018" y="121"/>
                    </a:cubicBezTo>
                    <a:cubicBezTo>
                      <a:pt x="1020" y="121"/>
                      <a:pt x="1021" y="121"/>
                      <a:pt x="1023" y="122"/>
                    </a:cubicBezTo>
                    <a:cubicBezTo>
                      <a:pt x="1027" y="122"/>
                      <a:pt x="1031" y="119"/>
                      <a:pt x="1033" y="116"/>
                    </a:cubicBezTo>
                    <a:cubicBezTo>
                      <a:pt x="1034" y="114"/>
                      <a:pt x="1034" y="113"/>
                      <a:pt x="1034" y="111"/>
                    </a:cubicBezTo>
                    <a:cubicBezTo>
                      <a:pt x="1034" y="108"/>
                      <a:pt x="1033" y="105"/>
                      <a:pt x="1031" y="103"/>
                    </a:cubicBezTo>
                    <a:cubicBezTo>
                      <a:pt x="1029" y="101"/>
                      <a:pt x="1027" y="100"/>
                      <a:pt x="1024" y="99"/>
                    </a:cubicBezTo>
                    <a:cubicBezTo>
                      <a:pt x="1024" y="98"/>
                      <a:pt x="1023" y="98"/>
                      <a:pt x="1023" y="98"/>
                    </a:cubicBezTo>
                    <a:cubicBezTo>
                      <a:pt x="1023" y="97"/>
                      <a:pt x="1023" y="96"/>
                      <a:pt x="1023" y="95"/>
                    </a:cubicBezTo>
                    <a:cubicBezTo>
                      <a:pt x="1023" y="94"/>
                      <a:pt x="1021" y="92"/>
                      <a:pt x="1019" y="92"/>
                    </a:cubicBezTo>
                    <a:cubicBezTo>
                      <a:pt x="1018" y="92"/>
                      <a:pt x="1018" y="92"/>
                      <a:pt x="1018" y="92"/>
                    </a:cubicBezTo>
                    <a:cubicBezTo>
                      <a:pt x="1018" y="92"/>
                      <a:pt x="1017" y="92"/>
                      <a:pt x="1016" y="92"/>
                    </a:cubicBezTo>
                    <a:cubicBezTo>
                      <a:pt x="1013" y="90"/>
                      <a:pt x="1010" y="87"/>
                      <a:pt x="1006" y="85"/>
                    </a:cubicBezTo>
                    <a:cubicBezTo>
                      <a:pt x="1001" y="82"/>
                      <a:pt x="996" y="79"/>
                      <a:pt x="991" y="75"/>
                    </a:cubicBezTo>
                    <a:cubicBezTo>
                      <a:pt x="990" y="74"/>
                      <a:pt x="988" y="73"/>
                      <a:pt x="986" y="72"/>
                    </a:cubicBezTo>
                    <a:cubicBezTo>
                      <a:pt x="978" y="65"/>
                      <a:pt x="970" y="59"/>
                      <a:pt x="962" y="52"/>
                    </a:cubicBezTo>
                    <a:cubicBezTo>
                      <a:pt x="960" y="51"/>
                      <a:pt x="959" y="50"/>
                      <a:pt x="957" y="48"/>
                    </a:cubicBezTo>
                    <a:cubicBezTo>
                      <a:pt x="955" y="46"/>
                      <a:pt x="953" y="44"/>
                      <a:pt x="951" y="43"/>
                    </a:cubicBezTo>
                    <a:cubicBezTo>
                      <a:pt x="950" y="42"/>
                      <a:pt x="950" y="41"/>
                      <a:pt x="949" y="40"/>
                    </a:cubicBezTo>
                    <a:cubicBezTo>
                      <a:pt x="941" y="34"/>
                      <a:pt x="934" y="29"/>
                      <a:pt x="927" y="23"/>
                    </a:cubicBezTo>
                    <a:cubicBezTo>
                      <a:pt x="924" y="21"/>
                      <a:pt x="922" y="19"/>
                      <a:pt x="920" y="17"/>
                    </a:cubicBezTo>
                    <a:cubicBezTo>
                      <a:pt x="919" y="17"/>
                      <a:pt x="919" y="17"/>
                      <a:pt x="919" y="17"/>
                    </a:cubicBezTo>
                    <a:cubicBezTo>
                      <a:pt x="920" y="16"/>
                      <a:pt x="920" y="16"/>
                      <a:pt x="920" y="15"/>
                    </a:cubicBezTo>
                    <a:cubicBezTo>
                      <a:pt x="920" y="14"/>
                      <a:pt x="918" y="12"/>
                      <a:pt x="916" y="12"/>
                    </a:cubicBezTo>
                    <a:cubicBezTo>
                      <a:pt x="916" y="12"/>
                      <a:pt x="916" y="12"/>
                      <a:pt x="916" y="12"/>
                    </a:cubicBezTo>
                    <a:cubicBezTo>
                      <a:pt x="915" y="11"/>
                      <a:pt x="915" y="10"/>
                      <a:pt x="915" y="10"/>
                    </a:cubicBezTo>
                    <a:cubicBezTo>
                      <a:pt x="915" y="10"/>
                      <a:pt x="916" y="10"/>
                      <a:pt x="916" y="10"/>
                    </a:cubicBezTo>
                    <a:cubicBezTo>
                      <a:pt x="916" y="10"/>
                      <a:pt x="916" y="10"/>
                      <a:pt x="917" y="10"/>
                    </a:cubicBezTo>
                    <a:cubicBezTo>
                      <a:pt x="917" y="9"/>
                      <a:pt x="918" y="9"/>
                      <a:pt x="918" y="9"/>
                    </a:cubicBezTo>
                    <a:cubicBezTo>
                      <a:pt x="919" y="8"/>
                      <a:pt x="919" y="8"/>
                      <a:pt x="919" y="7"/>
                    </a:cubicBezTo>
                    <a:cubicBezTo>
                      <a:pt x="920" y="5"/>
                      <a:pt x="919" y="4"/>
                      <a:pt x="917" y="3"/>
                    </a:cubicBezTo>
                    <a:cubicBezTo>
                      <a:pt x="917" y="3"/>
                      <a:pt x="917" y="3"/>
                      <a:pt x="917" y="2"/>
                    </a:cubicBezTo>
                    <a:cubicBezTo>
                      <a:pt x="916" y="2"/>
                      <a:pt x="916" y="2"/>
                      <a:pt x="915" y="2"/>
                    </a:cubicBezTo>
                    <a:cubicBezTo>
                      <a:pt x="915" y="2"/>
                      <a:pt x="914" y="2"/>
                      <a:pt x="913" y="2"/>
                    </a:cubicBezTo>
                    <a:cubicBezTo>
                      <a:pt x="912" y="2"/>
                      <a:pt x="912" y="1"/>
                      <a:pt x="911" y="1"/>
                    </a:cubicBezTo>
                    <a:cubicBezTo>
                      <a:pt x="909" y="1"/>
                      <a:pt x="907" y="1"/>
                      <a:pt x="906" y="1"/>
                    </a:cubicBezTo>
                    <a:cubicBezTo>
                      <a:pt x="905" y="1"/>
                      <a:pt x="904" y="1"/>
                      <a:pt x="903" y="1"/>
                    </a:cubicBezTo>
                    <a:cubicBezTo>
                      <a:pt x="902" y="0"/>
                      <a:pt x="901" y="0"/>
                      <a:pt x="900" y="0"/>
                    </a:cubicBezTo>
                    <a:cubicBezTo>
                      <a:pt x="899" y="0"/>
                      <a:pt x="898" y="0"/>
                      <a:pt x="897" y="0"/>
                    </a:cubicBezTo>
                    <a:cubicBezTo>
                      <a:pt x="896" y="0"/>
                      <a:pt x="895" y="0"/>
                      <a:pt x="894" y="0"/>
                    </a:cubicBezTo>
                    <a:cubicBezTo>
                      <a:pt x="893" y="0"/>
                      <a:pt x="891" y="0"/>
                      <a:pt x="890" y="0"/>
                    </a:cubicBezTo>
                    <a:cubicBezTo>
                      <a:pt x="888" y="0"/>
                      <a:pt x="885" y="0"/>
                      <a:pt x="883" y="0"/>
                    </a:cubicBezTo>
                    <a:cubicBezTo>
                      <a:pt x="880" y="0"/>
                      <a:pt x="876" y="0"/>
                      <a:pt x="873" y="1"/>
                    </a:cubicBezTo>
                    <a:cubicBezTo>
                      <a:pt x="858" y="1"/>
                      <a:pt x="843" y="3"/>
                      <a:pt x="828" y="4"/>
                    </a:cubicBezTo>
                    <a:cubicBezTo>
                      <a:pt x="814" y="5"/>
                      <a:pt x="799" y="6"/>
                      <a:pt x="784" y="7"/>
                    </a:cubicBezTo>
                    <a:cubicBezTo>
                      <a:pt x="770" y="7"/>
                      <a:pt x="755" y="8"/>
                      <a:pt x="741" y="8"/>
                    </a:cubicBezTo>
                    <a:cubicBezTo>
                      <a:pt x="726" y="9"/>
                      <a:pt x="711" y="10"/>
                      <a:pt x="695" y="11"/>
                    </a:cubicBezTo>
                    <a:cubicBezTo>
                      <a:pt x="688" y="12"/>
                      <a:pt x="681" y="12"/>
                      <a:pt x="673" y="13"/>
                    </a:cubicBezTo>
                    <a:cubicBezTo>
                      <a:pt x="670" y="13"/>
                      <a:pt x="667" y="13"/>
                      <a:pt x="664" y="13"/>
                    </a:cubicBezTo>
                    <a:cubicBezTo>
                      <a:pt x="661" y="13"/>
                      <a:pt x="657" y="14"/>
                      <a:pt x="653" y="14"/>
                    </a:cubicBezTo>
                    <a:cubicBezTo>
                      <a:pt x="646" y="14"/>
                      <a:pt x="639" y="15"/>
                      <a:pt x="632" y="16"/>
                    </a:cubicBezTo>
                    <a:cubicBezTo>
                      <a:pt x="625" y="16"/>
                      <a:pt x="618" y="17"/>
                      <a:pt x="610" y="18"/>
                    </a:cubicBezTo>
                    <a:cubicBezTo>
                      <a:pt x="608" y="18"/>
                      <a:pt x="607" y="18"/>
                      <a:pt x="605" y="18"/>
                    </a:cubicBezTo>
                    <a:cubicBezTo>
                      <a:pt x="599" y="18"/>
                      <a:pt x="593" y="18"/>
                      <a:pt x="587" y="17"/>
                    </a:cubicBezTo>
                    <a:cubicBezTo>
                      <a:pt x="572" y="17"/>
                      <a:pt x="556" y="17"/>
                      <a:pt x="540" y="17"/>
                    </a:cubicBezTo>
                    <a:cubicBezTo>
                      <a:pt x="532" y="17"/>
                      <a:pt x="525" y="18"/>
                      <a:pt x="517" y="18"/>
                    </a:cubicBezTo>
                    <a:cubicBezTo>
                      <a:pt x="513" y="18"/>
                      <a:pt x="510" y="18"/>
                      <a:pt x="507" y="18"/>
                    </a:cubicBezTo>
                    <a:cubicBezTo>
                      <a:pt x="503" y="19"/>
                      <a:pt x="500" y="19"/>
                      <a:pt x="496" y="19"/>
                    </a:cubicBezTo>
                    <a:cubicBezTo>
                      <a:pt x="481" y="20"/>
                      <a:pt x="466" y="22"/>
                      <a:pt x="451" y="23"/>
                    </a:cubicBezTo>
                    <a:cubicBezTo>
                      <a:pt x="433" y="24"/>
                      <a:pt x="416" y="25"/>
                      <a:pt x="398" y="27"/>
                    </a:cubicBezTo>
                    <a:cubicBezTo>
                      <a:pt x="392" y="27"/>
                      <a:pt x="385" y="28"/>
                      <a:pt x="379" y="28"/>
                    </a:cubicBezTo>
                    <a:cubicBezTo>
                      <a:pt x="371" y="29"/>
                      <a:pt x="364" y="29"/>
                      <a:pt x="357" y="30"/>
                    </a:cubicBezTo>
                    <a:cubicBezTo>
                      <a:pt x="349" y="31"/>
                      <a:pt x="342" y="31"/>
                      <a:pt x="335" y="32"/>
                    </a:cubicBezTo>
                    <a:cubicBezTo>
                      <a:pt x="322" y="32"/>
                      <a:pt x="309" y="33"/>
                      <a:pt x="296" y="34"/>
                    </a:cubicBezTo>
                    <a:cubicBezTo>
                      <a:pt x="293" y="34"/>
                      <a:pt x="289" y="34"/>
                      <a:pt x="286" y="35"/>
                    </a:cubicBezTo>
                    <a:cubicBezTo>
                      <a:pt x="286" y="35"/>
                      <a:pt x="286" y="35"/>
                      <a:pt x="285" y="34"/>
                    </a:cubicBezTo>
                    <a:cubicBezTo>
                      <a:pt x="285" y="34"/>
                      <a:pt x="285" y="33"/>
                      <a:pt x="284" y="32"/>
                    </a:cubicBezTo>
                    <a:cubicBezTo>
                      <a:pt x="284" y="32"/>
                      <a:pt x="283" y="32"/>
                      <a:pt x="283" y="32"/>
                    </a:cubicBezTo>
                    <a:cubicBezTo>
                      <a:pt x="282" y="32"/>
                      <a:pt x="282" y="32"/>
                      <a:pt x="281" y="32"/>
                    </a:cubicBezTo>
                    <a:cubicBezTo>
                      <a:pt x="281" y="32"/>
                      <a:pt x="281" y="32"/>
                      <a:pt x="281" y="32"/>
                    </a:cubicBezTo>
                    <a:cubicBezTo>
                      <a:pt x="279" y="31"/>
                      <a:pt x="277" y="31"/>
                      <a:pt x="275" y="31"/>
                    </a:cubicBezTo>
                    <a:cubicBezTo>
                      <a:pt x="274" y="31"/>
                      <a:pt x="272" y="31"/>
                      <a:pt x="271" y="31"/>
                    </a:cubicBezTo>
                    <a:cubicBezTo>
                      <a:pt x="269" y="31"/>
                      <a:pt x="268" y="31"/>
                      <a:pt x="266" y="31"/>
                    </a:cubicBezTo>
                    <a:cubicBezTo>
                      <a:pt x="259" y="31"/>
                      <a:pt x="253" y="31"/>
                      <a:pt x="247" y="31"/>
                    </a:cubicBezTo>
                    <a:cubicBezTo>
                      <a:pt x="245" y="31"/>
                      <a:pt x="244" y="32"/>
                      <a:pt x="244" y="34"/>
                    </a:cubicBezTo>
                    <a:cubicBezTo>
                      <a:pt x="244" y="35"/>
                      <a:pt x="245" y="36"/>
                      <a:pt x="247" y="36"/>
                    </a:cubicBezTo>
                    <a:cubicBezTo>
                      <a:pt x="250" y="36"/>
                      <a:pt x="252" y="36"/>
                      <a:pt x="255" y="36"/>
                    </a:cubicBezTo>
                    <a:cubicBezTo>
                      <a:pt x="252" y="37"/>
                      <a:pt x="249" y="37"/>
                      <a:pt x="246" y="37"/>
                    </a:cubicBezTo>
                    <a:cubicBezTo>
                      <a:pt x="246" y="37"/>
                      <a:pt x="246" y="37"/>
                      <a:pt x="246" y="37"/>
                    </a:cubicBezTo>
                    <a:cubicBezTo>
                      <a:pt x="246" y="37"/>
                      <a:pt x="246" y="37"/>
                      <a:pt x="246" y="37"/>
                    </a:cubicBezTo>
                    <a:cubicBezTo>
                      <a:pt x="245" y="36"/>
                      <a:pt x="245" y="36"/>
                      <a:pt x="245" y="35"/>
                    </a:cubicBezTo>
                    <a:cubicBezTo>
                      <a:pt x="244" y="35"/>
                      <a:pt x="243" y="34"/>
                      <a:pt x="243" y="34"/>
                    </a:cubicBezTo>
                    <a:cubicBezTo>
                      <a:pt x="242" y="34"/>
                      <a:pt x="242" y="33"/>
                      <a:pt x="241" y="33"/>
                    </a:cubicBezTo>
                    <a:cubicBezTo>
                      <a:pt x="240" y="33"/>
                      <a:pt x="238" y="34"/>
                      <a:pt x="238" y="36"/>
                    </a:cubicBezTo>
                    <a:cubicBezTo>
                      <a:pt x="238" y="36"/>
                      <a:pt x="238" y="37"/>
                      <a:pt x="238" y="37"/>
                    </a:cubicBezTo>
                    <a:cubicBezTo>
                      <a:pt x="238" y="37"/>
                      <a:pt x="238" y="37"/>
                      <a:pt x="237" y="37"/>
                    </a:cubicBezTo>
                    <a:cubicBezTo>
                      <a:pt x="236" y="37"/>
                      <a:pt x="234" y="37"/>
                      <a:pt x="232" y="37"/>
                    </a:cubicBezTo>
                    <a:cubicBezTo>
                      <a:pt x="232" y="38"/>
                      <a:pt x="231" y="38"/>
                      <a:pt x="231" y="38"/>
                    </a:cubicBezTo>
                    <a:cubicBezTo>
                      <a:pt x="230" y="38"/>
                      <a:pt x="230" y="38"/>
                      <a:pt x="230" y="38"/>
                    </a:cubicBezTo>
                    <a:cubicBezTo>
                      <a:pt x="229" y="39"/>
                      <a:pt x="228" y="39"/>
                      <a:pt x="228" y="40"/>
                    </a:cubicBezTo>
                    <a:cubicBezTo>
                      <a:pt x="228" y="40"/>
                      <a:pt x="227" y="41"/>
                      <a:pt x="227" y="41"/>
                    </a:cubicBezTo>
                    <a:cubicBezTo>
                      <a:pt x="227" y="42"/>
                      <a:pt x="227" y="42"/>
                      <a:pt x="227" y="42"/>
                    </a:cubicBezTo>
                    <a:cubicBezTo>
                      <a:pt x="227" y="43"/>
                      <a:pt x="227" y="45"/>
                      <a:pt x="227" y="46"/>
                    </a:cubicBezTo>
                    <a:cubicBezTo>
                      <a:pt x="227" y="48"/>
                      <a:pt x="227" y="50"/>
                      <a:pt x="227" y="52"/>
                    </a:cubicBezTo>
                    <a:cubicBezTo>
                      <a:pt x="227" y="54"/>
                      <a:pt x="227" y="57"/>
                      <a:pt x="227" y="59"/>
                    </a:cubicBezTo>
                    <a:cubicBezTo>
                      <a:pt x="227" y="65"/>
                      <a:pt x="228" y="71"/>
                      <a:pt x="228" y="76"/>
                    </a:cubicBezTo>
                    <a:cubicBezTo>
                      <a:pt x="228" y="82"/>
                      <a:pt x="228" y="88"/>
                      <a:pt x="229" y="93"/>
                    </a:cubicBezTo>
                    <a:cubicBezTo>
                      <a:pt x="229" y="95"/>
                      <a:pt x="229" y="97"/>
                      <a:pt x="229" y="99"/>
                    </a:cubicBezTo>
                    <a:cubicBezTo>
                      <a:pt x="229" y="101"/>
                      <a:pt x="229" y="103"/>
                      <a:pt x="229" y="105"/>
                    </a:cubicBezTo>
                    <a:cubicBezTo>
                      <a:pt x="229" y="106"/>
                      <a:pt x="229" y="107"/>
                      <a:pt x="229" y="108"/>
                    </a:cubicBezTo>
                    <a:cubicBezTo>
                      <a:pt x="230" y="113"/>
                      <a:pt x="230" y="118"/>
                      <a:pt x="230" y="123"/>
                    </a:cubicBezTo>
                    <a:cubicBezTo>
                      <a:pt x="231" y="128"/>
                      <a:pt x="231" y="134"/>
                      <a:pt x="232" y="139"/>
                    </a:cubicBezTo>
                    <a:cubicBezTo>
                      <a:pt x="232" y="143"/>
                      <a:pt x="232" y="146"/>
                      <a:pt x="232" y="149"/>
                    </a:cubicBezTo>
                    <a:cubicBezTo>
                      <a:pt x="220" y="149"/>
                      <a:pt x="207" y="149"/>
                      <a:pt x="195" y="149"/>
                    </a:cubicBezTo>
                    <a:cubicBezTo>
                      <a:pt x="188" y="149"/>
                      <a:pt x="182" y="149"/>
                      <a:pt x="176" y="149"/>
                    </a:cubicBezTo>
                    <a:cubicBezTo>
                      <a:pt x="170" y="148"/>
                      <a:pt x="164" y="148"/>
                      <a:pt x="158" y="147"/>
                    </a:cubicBezTo>
                    <a:cubicBezTo>
                      <a:pt x="152" y="147"/>
                      <a:pt x="146" y="147"/>
                      <a:pt x="139" y="146"/>
                    </a:cubicBezTo>
                    <a:cubicBezTo>
                      <a:pt x="135" y="146"/>
                      <a:pt x="130" y="146"/>
                      <a:pt x="126" y="146"/>
                    </a:cubicBezTo>
                    <a:cubicBezTo>
                      <a:pt x="124" y="146"/>
                      <a:pt x="122" y="146"/>
                      <a:pt x="121" y="146"/>
                    </a:cubicBezTo>
                    <a:cubicBezTo>
                      <a:pt x="115" y="146"/>
                      <a:pt x="109" y="146"/>
                      <a:pt x="103" y="146"/>
                    </a:cubicBezTo>
                    <a:cubicBezTo>
                      <a:pt x="96" y="147"/>
                      <a:pt x="89" y="148"/>
                      <a:pt x="82" y="149"/>
                    </a:cubicBezTo>
                    <a:cubicBezTo>
                      <a:pt x="77" y="149"/>
                      <a:pt x="72" y="150"/>
                      <a:pt x="67" y="151"/>
                    </a:cubicBezTo>
                    <a:cubicBezTo>
                      <a:pt x="63" y="151"/>
                      <a:pt x="59" y="152"/>
                      <a:pt x="55" y="152"/>
                    </a:cubicBezTo>
                    <a:cubicBezTo>
                      <a:pt x="51" y="152"/>
                      <a:pt x="47" y="153"/>
                      <a:pt x="43" y="153"/>
                    </a:cubicBezTo>
                    <a:cubicBezTo>
                      <a:pt x="39" y="153"/>
                      <a:pt x="36" y="153"/>
                      <a:pt x="32" y="154"/>
                    </a:cubicBezTo>
                    <a:cubicBezTo>
                      <a:pt x="30" y="154"/>
                      <a:pt x="28" y="154"/>
                      <a:pt x="26" y="154"/>
                    </a:cubicBezTo>
                    <a:cubicBezTo>
                      <a:pt x="26" y="154"/>
                      <a:pt x="25" y="154"/>
                      <a:pt x="24" y="154"/>
                    </a:cubicBezTo>
                    <a:cubicBezTo>
                      <a:pt x="23" y="154"/>
                      <a:pt x="23" y="154"/>
                      <a:pt x="22" y="154"/>
                    </a:cubicBezTo>
                    <a:cubicBezTo>
                      <a:pt x="21" y="154"/>
                      <a:pt x="20" y="154"/>
                      <a:pt x="19" y="155"/>
                    </a:cubicBezTo>
                    <a:cubicBezTo>
                      <a:pt x="19" y="155"/>
                      <a:pt x="19" y="155"/>
                      <a:pt x="18" y="155"/>
                    </a:cubicBezTo>
                    <a:cubicBezTo>
                      <a:pt x="18" y="155"/>
                      <a:pt x="18" y="156"/>
                      <a:pt x="17" y="156"/>
                    </a:cubicBezTo>
                    <a:cubicBezTo>
                      <a:pt x="17" y="156"/>
                      <a:pt x="16" y="156"/>
                      <a:pt x="16" y="157"/>
                    </a:cubicBezTo>
                    <a:cubicBezTo>
                      <a:pt x="16" y="157"/>
                      <a:pt x="16" y="157"/>
                      <a:pt x="16" y="157"/>
                    </a:cubicBezTo>
                    <a:cubicBezTo>
                      <a:pt x="14" y="157"/>
                      <a:pt x="13" y="156"/>
                      <a:pt x="12" y="155"/>
                    </a:cubicBezTo>
                    <a:cubicBezTo>
                      <a:pt x="10" y="154"/>
                      <a:pt x="9" y="154"/>
                      <a:pt x="8" y="154"/>
                    </a:cubicBezTo>
                    <a:cubicBezTo>
                      <a:pt x="5" y="154"/>
                      <a:pt x="3" y="155"/>
                      <a:pt x="2" y="158"/>
                    </a:cubicBezTo>
                    <a:cubicBezTo>
                      <a:pt x="0" y="161"/>
                      <a:pt x="1" y="165"/>
                      <a:pt x="4" y="167"/>
                    </a:cubicBezTo>
                    <a:cubicBezTo>
                      <a:pt x="21" y="177"/>
                      <a:pt x="37" y="186"/>
                      <a:pt x="54" y="195"/>
                    </a:cubicBezTo>
                    <a:cubicBezTo>
                      <a:pt x="57" y="197"/>
                      <a:pt x="60" y="199"/>
                      <a:pt x="64" y="200"/>
                    </a:cubicBezTo>
                    <a:cubicBezTo>
                      <a:pt x="68" y="203"/>
                      <a:pt x="72" y="205"/>
                      <a:pt x="76" y="207"/>
                    </a:cubicBezTo>
                    <a:cubicBezTo>
                      <a:pt x="80" y="209"/>
                      <a:pt x="83" y="210"/>
                      <a:pt x="87" y="212"/>
                    </a:cubicBezTo>
                    <a:cubicBezTo>
                      <a:pt x="90" y="213"/>
                      <a:pt x="94" y="215"/>
                      <a:pt x="97" y="216"/>
                    </a:cubicBezTo>
                    <a:cubicBezTo>
                      <a:pt x="99" y="217"/>
                      <a:pt x="100" y="217"/>
                      <a:pt x="101" y="218"/>
                    </a:cubicBezTo>
                    <a:cubicBezTo>
                      <a:pt x="101" y="218"/>
                      <a:pt x="102" y="218"/>
                      <a:pt x="102" y="218"/>
                    </a:cubicBezTo>
                    <a:cubicBezTo>
                      <a:pt x="103" y="219"/>
                      <a:pt x="104" y="219"/>
                      <a:pt x="105" y="219"/>
                    </a:cubicBezTo>
                    <a:cubicBezTo>
                      <a:pt x="105" y="219"/>
                      <a:pt x="105" y="219"/>
                      <a:pt x="106" y="220"/>
                    </a:cubicBezTo>
                    <a:cubicBezTo>
                      <a:pt x="99" y="224"/>
                      <a:pt x="92" y="229"/>
                      <a:pt x="86" y="233"/>
                    </a:cubicBezTo>
                    <a:cubicBezTo>
                      <a:pt x="77" y="240"/>
                      <a:pt x="67" y="246"/>
                      <a:pt x="59" y="252"/>
                    </a:cubicBezTo>
                    <a:cubicBezTo>
                      <a:pt x="54" y="256"/>
                      <a:pt x="49" y="260"/>
                      <a:pt x="44" y="263"/>
                    </a:cubicBezTo>
                    <a:cubicBezTo>
                      <a:pt x="42" y="265"/>
                      <a:pt x="39" y="267"/>
                      <a:pt x="36" y="269"/>
                    </a:cubicBezTo>
                    <a:cubicBezTo>
                      <a:pt x="35" y="269"/>
                      <a:pt x="34" y="270"/>
                      <a:pt x="33" y="271"/>
                    </a:cubicBezTo>
                    <a:cubicBezTo>
                      <a:pt x="32" y="271"/>
                      <a:pt x="32" y="272"/>
                      <a:pt x="31" y="272"/>
                    </a:cubicBezTo>
                    <a:cubicBezTo>
                      <a:pt x="30" y="273"/>
                      <a:pt x="29" y="273"/>
                      <a:pt x="28" y="274"/>
                    </a:cubicBezTo>
                    <a:cubicBezTo>
                      <a:pt x="28" y="274"/>
                      <a:pt x="28" y="275"/>
                      <a:pt x="27" y="275"/>
                    </a:cubicBezTo>
                    <a:cubicBezTo>
                      <a:pt x="24" y="275"/>
                      <a:pt x="20" y="275"/>
                      <a:pt x="16" y="275"/>
                    </a:cubicBezTo>
                    <a:cubicBezTo>
                      <a:pt x="12" y="276"/>
                      <a:pt x="9" y="278"/>
                      <a:pt x="9" y="282"/>
                    </a:cubicBezTo>
                    <a:cubicBezTo>
                      <a:pt x="9" y="286"/>
                      <a:pt x="12" y="289"/>
                      <a:pt x="16" y="289"/>
                    </a:cubicBezTo>
                    <a:cubicBezTo>
                      <a:pt x="26" y="289"/>
                      <a:pt x="36" y="288"/>
                      <a:pt x="46" y="288"/>
                    </a:cubicBezTo>
                    <a:cubicBezTo>
                      <a:pt x="49" y="288"/>
                      <a:pt x="53" y="287"/>
                      <a:pt x="57" y="287"/>
                    </a:cubicBezTo>
                    <a:cubicBezTo>
                      <a:pt x="61" y="287"/>
                      <a:pt x="64" y="287"/>
                      <a:pt x="68" y="287"/>
                    </a:cubicBezTo>
                    <a:cubicBezTo>
                      <a:pt x="76" y="287"/>
                      <a:pt x="85" y="287"/>
                      <a:pt x="93" y="287"/>
                    </a:cubicBezTo>
                    <a:cubicBezTo>
                      <a:pt x="101" y="287"/>
                      <a:pt x="110" y="287"/>
                      <a:pt x="119" y="287"/>
                    </a:cubicBezTo>
                    <a:cubicBezTo>
                      <a:pt x="126" y="287"/>
                      <a:pt x="133" y="288"/>
                      <a:pt x="140" y="287"/>
                    </a:cubicBezTo>
                    <a:cubicBezTo>
                      <a:pt x="145" y="287"/>
                      <a:pt x="149" y="288"/>
                      <a:pt x="153" y="287"/>
                    </a:cubicBezTo>
                    <a:cubicBezTo>
                      <a:pt x="158" y="287"/>
                      <a:pt x="163" y="287"/>
                      <a:pt x="167" y="287"/>
                    </a:cubicBezTo>
                    <a:cubicBezTo>
                      <a:pt x="175" y="287"/>
                      <a:pt x="183" y="286"/>
                      <a:pt x="191" y="286"/>
                    </a:cubicBezTo>
                    <a:cubicBezTo>
                      <a:pt x="199" y="286"/>
                      <a:pt x="207" y="286"/>
                      <a:pt x="215" y="285"/>
                    </a:cubicBezTo>
                    <a:cubicBezTo>
                      <a:pt x="219" y="285"/>
                      <a:pt x="223" y="285"/>
                      <a:pt x="228" y="285"/>
                    </a:cubicBezTo>
                    <a:cubicBezTo>
                      <a:pt x="230" y="285"/>
                      <a:pt x="233" y="285"/>
                      <a:pt x="235" y="286"/>
                    </a:cubicBezTo>
                    <a:cubicBezTo>
                      <a:pt x="238" y="286"/>
                      <a:pt x="242" y="287"/>
                      <a:pt x="245" y="287"/>
                    </a:cubicBezTo>
                    <a:cubicBezTo>
                      <a:pt x="248" y="287"/>
                      <a:pt x="252" y="288"/>
                      <a:pt x="255" y="288"/>
                    </a:cubicBezTo>
                    <a:cubicBezTo>
                      <a:pt x="258" y="288"/>
                      <a:pt x="261" y="289"/>
                      <a:pt x="265" y="289"/>
                    </a:cubicBezTo>
                    <a:cubicBezTo>
                      <a:pt x="267" y="289"/>
                      <a:pt x="269" y="289"/>
                      <a:pt x="271" y="289"/>
                    </a:cubicBezTo>
                    <a:cubicBezTo>
                      <a:pt x="273" y="289"/>
                      <a:pt x="274" y="289"/>
                      <a:pt x="275" y="289"/>
                    </a:cubicBezTo>
                    <a:cubicBezTo>
                      <a:pt x="279" y="290"/>
                      <a:pt x="283" y="290"/>
                      <a:pt x="287" y="290"/>
                    </a:cubicBezTo>
                    <a:cubicBezTo>
                      <a:pt x="290" y="290"/>
                      <a:pt x="294" y="290"/>
                      <a:pt x="297" y="290"/>
                    </a:cubicBezTo>
                    <a:cubicBezTo>
                      <a:pt x="310" y="290"/>
                      <a:pt x="323" y="290"/>
                      <a:pt x="336" y="290"/>
                    </a:cubicBezTo>
                    <a:cubicBezTo>
                      <a:pt x="336" y="290"/>
                      <a:pt x="336" y="290"/>
                      <a:pt x="336" y="290"/>
                    </a:cubicBezTo>
                    <a:cubicBezTo>
                      <a:pt x="338" y="290"/>
                      <a:pt x="339" y="290"/>
                      <a:pt x="340" y="290"/>
                    </a:cubicBezTo>
                    <a:cubicBezTo>
                      <a:pt x="341" y="290"/>
                      <a:pt x="342" y="291"/>
                      <a:pt x="343" y="291"/>
                    </a:cubicBezTo>
                    <a:cubicBezTo>
                      <a:pt x="345" y="292"/>
                      <a:pt x="347" y="292"/>
                      <a:pt x="349" y="293"/>
                    </a:cubicBezTo>
                    <a:cubicBezTo>
                      <a:pt x="350" y="294"/>
                      <a:pt x="351" y="294"/>
                      <a:pt x="352" y="295"/>
                    </a:cubicBezTo>
                    <a:cubicBezTo>
                      <a:pt x="354" y="296"/>
                      <a:pt x="356" y="296"/>
                      <a:pt x="358" y="297"/>
                    </a:cubicBezTo>
                    <a:cubicBezTo>
                      <a:pt x="360" y="297"/>
                      <a:pt x="361" y="297"/>
                      <a:pt x="363" y="296"/>
                    </a:cubicBezTo>
                    <a:cubicBezTo>
                      <a:pt x="365" y="295"/>
                      <a:pt x="366" y="294"/>
                      <a:pt x="367" y="292"/>
                    </a:cubicBezTo>
                    <a:cubicBezTo>
                      <a:pt x="367" y="290"/>
                      <a:pt x="367" y="288"/>
                      <a:pt x="366" y="286"/>
                    </a:cubicBezTo>
                    <a:cubicBezTo>
                      <a:pt x="365" y="285"/>
                      <a:pt x="364" y="284"/>
                      <a:pt x="363" y="284"/>
                    </a:cubicBezTo>
                    <a:cubicBezTo>
                      <a:pt x="363" y="284"/>
                      <a:pt x="363" y="284"/>
                      <a:pt x="363" y="283"/>
                    </a:cubicBezTo>
                    <a:cubicBezTo>
                      <a:pt x="362" y="282"/>
                      <a:pt x="362" y="281"/>
                      <a:pt x="362" y="279"/>
                    </a:cubicBezTo>
                    <a:cubicBezTo>
                      <a:pt x="362" y="277"/>
                      <a:pt x="361" y="274"/>
                      <a:pt x="361" y="272"/>
                    </a:cubicBezTo>
                    <a:cubicBezTo>
                      <a:pt x="361" y="271"/>
                      <a:pt x="361" y="269"/>
                      <a:pt x="361" y="268"/>
                    </a:cubicBezTo>
                    <a:cubicBezTo>
                      <a:pt x="361" y="265"/>
                      <a:pt x="361" y="262"/>
                      <a:pt x="361" y="258"/>
                    </a:cubicBezTo>
                    <a:cubicBezTo>
                      <a:pt x="361" y="253"/>
                      <a:pt x="361" y="247"/>
                      <a:pt x="361" y="242"/>
                    </a:cubicBezTo>
                    <a:cubicBezTo>
                      <a:pt x="361" y="237"/>
                      <a:pt x="361" y="232"/>
                      <a:pt x="361" y="228"/>
                    </a:cubicBezTo>
                    <a:cubicBezTo>
                      <a:pt x="361" y="227"/>
                      <a:pt x="360" y="226"/>
                      <a:pt x="360" y="226"/>
                    </a:cubicBezTo>
                    <a:cubicBezTo>
                      <a:pt x="360" y="226"/>
                      <a:pt x="361" y="225"/>
                      <a:pt x="361" y="224"/>
                    </a:cubicBezTo>
                    <a:cubicBezTo>
                      <a:pt x="361" y="224"/>
                      <a:pt x="360" y="223"/>
                      <a:pt x="360" y="222"/>
                    </a:cubicBezTo>
                    <a:cubicBezTo>
                      <a:pt x="360" y="222"/>
                      <a:pt x="360" y="221"/>
                      <a:pt x="360" y="221"/>
                    </a:cubicBezTo>
                    <a:cubicBezTo>
                      <a:pt x="362" y="221"/>
                      <a:pt x="363" y="221"/>
                      <a:pt x="365" y="221"/>
                    </a:cubicBezTo>
                    <a:cubicBezTo>
                      <a:pt x="367" y="221"/>
                      <a:pt x="369" y="220"/>
                      <a:pt x="371" y="220"/>
                    </a:cubicBezTo>
                    <a:cubicBezTo>
                      <a:pt x="375" y="220"/>
                      <a:pt x="378" y="219"/>
                      <a:pt x="382" y="219"/>
                    </a:cubicBezTo>
                    <a:cubicBezTo>
                      <a:pt x="384" y="219"/>
                      <a:pt x="385" y="219"/>
                      <a:pt x="387" y="219"/>
                    </a:cubicBezTo>
                    <a:cubicBezTo>
                      <a:pt x="404" y="219"/>
                      <a:pt x="421" y="219"/>
                      <a:pt x="438" y="218"/>
                    </a:cubicBezTo>
                    <a:cubicBezTo>
                      <a:pt x="455" y="218"/>
                      <a:pt x="471" y="217"/>
                      <a:pt x="488" y="216"/>
                    </a:cubicBezTo>
                    <a:cubicBezTo>
                      <a:pt x="491" y="216"/>
                      <a:pt x="494" y="216"/>
                      <a:pt x="497" y="215"/>
                    </a:cubicBezTo>
                    <a:cubicBezTo>
                      <a:pt x="503" y="216"/>
                      <a:pt x="509" y="216"/>
                      <a:pt x="516" y="216"/>
                    </a:cubicBezTo>
                    <a:cubicBezTo>
                      <a:pt x="523" y="216"/>
                      <a:pt x="530" y="216"/>
                      <a:pt x="537" y="217"/>
                    </a:cubicBezTo>
                    <a:cubicBezTo>
                      <a:pt x="543" y="217"/>
                      <a:pt x="550" y="217"/>
                      <a:pt x="556" y="218"/>
                    </a:cubicBezTo>
                    <a:cubicBezTo>
                      <a:pt x="572" y="218"/>
                      <a:pt x="589" y="219"/>
                      <a:pt x="605" y="219"/>
                    </a:cubicBezTo>
                    <a:cubicBezTo>
                      <a:pt x="613" y="219"/>
                      <a:pt x="621" y="220"/>
                      <a:pt x="628" y="220"/>
                    </a:cubicBezTo>
                    <a:cubicBezTo>
                      <a:pt x="636" y="220"/>
                      <a:pt x="644" y="221"/>
                      <a:pt x="651" y="221"/>
                    </a:cubicBezTo>
                    <a:cubicBezTo>
                      <a:pt x="666" y="222"/>
                      <a:pt x="681" y="223"/>
                      <a:pt x="696" y="224"/>
                    </a:cubicBezTo>
                    <a:cubicBezTo>
                      <a:pt x="712" y="225"/>
                      <a:pt x="727" y="226"/>
                      <a:pt x="743" y="226"/>
                    </a:cubicBezTo>
                    <a:cubicBezTo>
                      <a:pt x="751" y="226"/>
                      <a:pt x="759" y="227"/>
                      <a:pt x="766" y="227"/>
                    </a:cubicBezTo>
                    <a:cubicBezTo>
                      <a:pt x="775" y="227"/>
                      <a:pt x="783" y="227"/>
                      <a:pt x="791" y="227"/>
                    </a:cubicBezTo>
                    <a:cubicBezTo>
                      <a:pt x="799" y="227"/>
                      <a:pt x="806" y="227"/>
                      <a:pt x="813" y="227"/>
                    </a:cubicBezTo>
                    <a:cubicBezTo>
                      <a:pt x="821" y="227"/>
                      <a:pt x="829" y="227"/>
                      <a:pt x="837" y="227"/>
                    </a:cubicBezTo>
                    <a:cubicBezTo>
                      <a:pt x="843" y="227"/>
                      <a:pt x="849" y="227"/>
                      <a:pt x="855" y="227"/>
                    </a:cubicBezTo>
                    <a:cubicBezTo>
                      <a:pt x="861" y="227"/>
                      <a:pt x="866" y="227"/>
                      <a:pt x="872" y="227"/>
                    </a:cubicBezTo>
                    <a:cubicBezTo>
                      <a:pt x="878" y="227"/>
                      <a:pt x="883" y="227"/>
                      <a:pt x="889" y="226"/>
                    </a:cubicBezTo>
                    <a:cubicBezTo>
                      <a:pt x="891" y="226"/>
                      <a:pt x="892" y="226"/>
                      <a:pt x="894" y="226"/>
                    </a:cubicBezTo>
                    <a:close/>
                    <a:moveTo>
                      <a:pt x="59" y="273"/>
                    </a:moveTo>
                    <a:cubicBezTo>
                      <a:pt x="59" y="273"/>
                      <a:pt x="58" y="273"/>
                      <a:pt x="58" y="273"/>
                    </a:cubicBezTo>
                    <a:cubicBezTo>
                      <a:pt x="59" y="273"/>
                      <a:pt x="59" y="272"/>
                      <a:pt x="60" y="272"/>
                    </a:cubicBezTo>
                    <a:cubicBezTo>
                      <a:pt x="62" y="270"/>
                      <a:pt x="65" y="268"/>
                      <a:pt x="67" y="266"/>
                    </a:cubicBezTo>
                    <a:cubicBezTo>
                      <a:pt x="70" y="264"/>
                      <a:pt x="72" y="262"/>
                      <a:pt x="74" y="260"/>
                    </a:cubicBezTo>
                    <a:cubicBezTo>
                      <a:pt x="77" y="258"/>
                      <a:pt x="79" y="256"/>
                      <a:pt x="81" y="254"/>
                    </a:cubicBezTo>
                    <a:cubicBezTo>
                      <a:pt x="83" y="251"/>
                      <a:pt x="86" y="249"/>
                      <a:pt x="88" y="247"/>
                    </a:cubicBezTo>
                    <a:cubicBezTo>
                      <a:pt x="90" y="245"/>
                      <a:pt x="92" y="243"/>
                      <a:pt x="95" y="241"/>
                    </a:cubicBezTo>
                    <a:cubicBezTo>
                      <a:pt x="98" y="238"/>
                      <a:pt x="101" y="235"/>
                      <a:pt x="104" y="232"/>
                    </a:cubicBezTo>
                    <a:cubicBezTo>
                      <a:pt x="111" y="228"/>
                      <a:pt x="117" y="223"/>
                      <a:pt x="124" y="219"/>
                    </a:cubicBezTo>
                    <a:cubicBezTo>
                      <a:pt x="126" y="218"/>
                      <a:pt x="127" y="215"/>
                      <a:pt x="126" y="212"/>
                    </a:cubicBezTo>
                    <a:cubicBezTo>
                      <a:pt x="125" y="211"/>
                      <a:pt x="123" y="210"/>
                      <a:pt x="121" y="210"/>
                    </a:cubicBezTo>
                    <a:cubicBezTo>
                      <a:pt x="121" y="210"/>
                      <a:pt x="120" y="210"/>
                      <a:pt x="119" y="211"/>
                    </a:cubicBezTo>
                    <a:cubicBezTo>
                      <a:pt x="119" y="210"/>
                      <a:pt x="118" y="209"/>
                      <a:pt x="118" y="209"/>
                    </a:cubicBezTo>
                    <a:cubicBezTo>
                      <a:pt x="116" y="208"/>
                      <a:pt x="114" y="207"/>
                      <a:pt x="112" y="206"/>
                    </a:cubicBezTo>
                    <a:cubicBezTo>
                      <a:pt x="111" y="205"/>
                      <a:pt x="110" y="205"/>
                      <a:pt x="108" y="204"/>
                    </a:cubicBezTo>
                    <a:cubicBezTo>
                      <a:pt x="108" y="204"/>
                      <a:pt x="107" y="204"/>
                      <a:pt x="107" y="204"/>
                    </a:cubicBezTo>
                    <a:cubicBezTo>
                      <a:pt x="107" y="204"/>
                      <a:pt x="106" y="204"/>
                      <a:pt x="106" y="203"/>
                    </a:cubicBezTo>
                    <a:cubicBezTo>
                      <a:pt x="102" y="202"/>
                      <a:pt x="98" y="200"/>
                      <a:pt x="94" y="199"/>
                    </a:cubicBezTo>
                    <a:cubicBezTo>
                      <a:pt x="91" y="198"/>
                      <a:pt x="88" y="196"/>
                      <a:pt x="85" y="195"/>
                    </a:cubicBezTo>
                    <a:cubicBezTo>
                      <a:pt x="84" y="195"/>
                      <a:pt x="83" y="194"/>
                      <a:pt x="83" y="194"/>
                    </a:cubicBezTo>
                    <a:cubicBezTo>
                      <a:pt x="80" y="192"/>
                      <a:pt x="78" y="191"/>
                      <a:pt x="75" y="190"/>
                    </a:cubicBezTo>
                    <a:cubicBezTo>
                      <a:pt x="68" y="187"/>
                      <a:pt x="62" y="183"/>
                      <a:pt x="55" y="179"/>
                    </a:cubicBezTo>
                    <a:cubicBezTo>
                      <a:pt x="47" y="175"/>
                      <a:pt x="38" y="170"/>
                      <a:pt x="30" y="165"/>
                    </a:cubicBezTo>
                    <a:cubicBezTo>
                      <a:pt x="33" y="165"/>
                      <a:pt x="35" y="165"/>
                      <a:pt x="38" y="164"/>
                    </a:cubicBezTo>
                    <a:cubicBezTo>
                      <a:pt x="41" y="164"/>
                      <a:pt x="44" y="164"/>
                      <a:pt x="46" y="164"/>
                    </a:cubicBezTo>
                    <a:cubicBezTo>
                      <a:pt x="49" y="164"/>
                      <a:pt x="52" y="164"/>
                      <a:pt x="55" y="164"/>
                    </a:cubicBezTo>
                    <a:cubicBezTo>
                      <a:pt x="58" y="164"/>
                      <a:pt x="61" y="163"/>
                      <a:pt x="65" y="163"/>
                    </a:cubicBezTo>
                    <a:cubicBezTo>
                      <a:pt x="67" y="163"/>
                      <a:pt x="69" y="163"/>
                      <a:pt x="72" y="163"/>
                    </a:cubicBezTo>
                    <a:cubicBezTo>
                      <a:pt x="78" y="163"/>
                      <a:pt x="84" y="163"/>
                      <a:pt x="90" y="163"/>
                    </a:cubicBezTo>
                    <a:cubicBezTo>
                      <a:pt x="95" y="163"/>
                      <a:pt x="101" y="163"/>
                      <a:pt x="107" y="162"/>
                    </a:cubicBezTo>
                    <a:cubicBezTo>
                      <a:pt x="113" y="162"/>
                      <a:pt x="118" y="162"/>
                      <a:pt x="124" y="161"/>
                    </a:cubicBezTo>
                    <a:cubicBezTo>
                      <a:pt x="130" y="161"/>
                      <a:pt x="136" y="160"/>
                      <a:pt x="142" y="160"/>
                    </a:cubicBezTo>
                    <a:cubicBezTo>
                      <a:pt x="147" y="159"/>
                      <a:pt x="151" y="159"/>
                      <a:pt x="156" y="159"/>
                    </a:cubicBezTo>
                    <a:cubicBezTo>
                      <a:pt x="157" y="159"/>
                      <a:pt x="159" y="159"/>
                      <a:pt x="160" y="159"/>
                    </a:cubicBezTo>
                    <a:cubicBezTo>
                      <a:pt x="166" y="159"/>
                      <a:pt x="172" y="160"/>
                      <a:pt x="178" y="160"/>
                    </a:cubicBezTo>
                    <a:cubicBezTo>
                      <a:pt x="183" y="160"/>
                      <a:pt x="189" y="160"/>
                      <a:pt x="195" y="160"/>
                    </a:cubicBezTo>
                    <a:cubicBezTo>
                      <a:pt x="208" y="160"/>
                      <a:pt x="220" y="160"/>
                      <a:pt x="233" y="160"/>
                    </a:cubicBezTo>
                    <a:cubicBezTo>
                      <a:pt x="233" y="160"/>
                      <a:pt x="233" y="160"/>
                      <a:pt x="233" y="160"/>
                    </a:cubicBezTo>
                    <a:cubicBezTo>
                      <a:pt x="233" y="161"/>
                      <a:pt x="233" y="161"/>
                      <a:pt x="234" y="161"/>
                    </a:cubicBezTo>
                    <a:cubicBezTo>
                      <a:pt x="234" y="165"/>
                      <a:pt x="234" y="168"/>
                      <a:pt x="235" y="172"/>
                    </a:cubicBezTo>
                    <a:cubicBezTo>
                      <a:pt x="235" y="173"/>
                      <a:pt x="235" y="174"/>
                      <a:pt x="235" y="175"/>
                    </a:cubicBezTo>
                    <a:cubicBezTo>
                      <a:pt x="235" y="175"/>
                      <a:pt x="235" y="176"/>
                      <a:pt x="235" y="176"/>
                    </a:cubicBezTo>
                    <a:cubicBezTo>
                      <a:pt x="235" y="176"/>
                      <a:pt x="235" y="177"/>
                      <a:pt x="235" y="177"/>
                    </a:cubicBezTo>
                    <a:cubicBezTo>
                      <a:pt x="235" y="184"/>
                      <a:pt x="234" y="190"/>
                      <a:pt x="234" y="196"/>
                    </a:cubicBezTo>
                    <a:cubicBezTo>
                      <a:pt x="234" y="200"/>
                      <a:pt x="234" y="203"/>
                      <a:pt x="234" y="207"/>
                    </a:cubicBezTo>
                    <a:cubicBezTo>
                      <a:pt x="233" y="210"/>
                      <a:pt x="233" y="213"/>
                      <a:pt x="233" y="216"/>
                    </a:cubicBezTo>
                    <a:cubicBezTo>
                      <a:pt x="234" y="219"/>
                      <a:pt x="234" y="222"/>
                      <a:pt x="235" y="225"/>
                    </a:cubicBezTo>
                    <a:cubicBezTo>
                      <a:pt x="235" y="226"/>
                      <a:pt x="236" y="227"/>
                      <a:pt x="237" y="228"/>
                    </a:cubicBezTo>
                    <a:cubicBezTo>
                      <a:pt x="238" y="229"/>
                      <a:pt x="239" y="230"/>
                      <a:pt x="239" y="230"/>
                    </a:cubicBezTo>
                    <a:cubicBezTo>
                      <a:pt x="240" y="231"/>
                      <a:pt x="241" y="231"/>
                      <a:pt x="241" y="232"/>
                    </a:cubicBezTo>
                    <a:cubicBezTo>
                      <a:pt x="242" y="232"/>
                      <a:pt x="242" y="232"/>
                      <a:pt x="243" y="232"/>
                    </a:cubicBezTo>
                    <a:cubicBezTo>
                      <a:pt x="243" y="232"/>
                      <a:pt x="244" y="233"/>
                      <a:pt x="244" y="233"/>
                    </a:cubicBezTo>
                    <a:cubicBezTo>
                      <a:pt x="244" y="233"/>
                      <a:pt x="244" y="233"/>
                      <a:pt x="244" y="233"/>
                    </a:cubicBezTo>
                    <a:cubicBezTo>
                      <a:pt x="244" y="233"/>
                      <a:pt x="244" y="233"/>
                      <a:pt x="243" y="234"/>
                    </a:cubicBezTo>
                    <a:cubicBezTo>
                      <a:pt x="242" y="233"/>
                      <a:pt x="240" y="233"/>
                      <a:pt x="239" y="233"/>
                    </a:cubicBezTo>
                    <a:cubicBezTo>
                      <a:pt x="238" y="233"/>
                      <a:pt x="237" y="233"/>
                      <a:pt x="237" y="233"/>
                    </a:cubicBezTo>
                    <a:cubicBezTo>
                      <a:pt x="236" y="233"/>
                      <a:pt x="236" y="234"/>
                      <a:pt x="235" y="234"/>
                    </a:cubicBezTo>
                    <a:cubicBezTo>
                      <a:pt x="235" y="234"/>
                      <a:pt x="235" y="234"/>
                      <a:pt x="234" y="235"/>
                    </a:cubicBezTo>
                    <a:cubicBezTo>
                      <a:pt x="234" y="235"/>
                      <a:pt x="233" y="235"/>
                      <a:pt x="233" y="236"/>
                    </a:cubicBezTo>
                    <a:cubicBezTo>
                      <a:pt x="232" y="236"/>
                      <a:pt x="233" y="238"/>
                      <a:pt x="234" y="237"/>
                    </a:cubicBezTo>
                    <a:cubicBezTo>
                      <a:pt x="235" y="237"/>
                      <a:pt x="236" y="236"/>
                      <a:pt x="237" y="236"/>
                    </a:cubicBezTo>
                    <a:cubicBezTo>
                      <a:pt x="237" y="236"/>
                      <a:pt x="237" y="235"/>
                      <a:pt x="237" y="235"/>
                    </a:cubicBezTo>
                    <a:cubicBezTo>
                      <a:pt x="238" y="235"/>
                      <a:pt x="238" y="235"/>
                      <a:pt x="238" y="235"/>
                    </a:cubicBezTo>
                    <a:cubicBezTo>
                      <a:pt x="239" y="236"/>
                      <a:pt x="240" y="236"/>
                      <a:pt x="241" y="236"/>
                    </a:cubicBezTo>
                    <a:cubicBezTo>
                      <a:pt x="242" y="237"/>
                      <a:pt x="243" y="237"/>
                      <a:pt x="244" y="238"/>
                    </a:cubicBezTo>
                    <a:cubicBezTo>
                      <a:pt x="244" y="238"/>
                      <a:pt x="245" y="238"/>
                      <a:pt x="245" y="238"/>
                    </a:cubicBezTo>
                    <a:cubicBezTo>
                      <a:pt x="246" y="239"/>
                      <a:pt x="246" y="239"/>
                      <a:pt x="247" y="239"/>
                    </a:cubicBezTo>
                    <a:cubicBezTo>
                      <a:pt x="249" y="240"/>
                      <a:pt x="250" y="241"/>
                      <a:pt x="252" y="242"/>
                    </a:cubicBezTo>
                    <a:cubicBezTo>
                      <a:pt x="254" y="243"/>
                      <a:pt x="256" y="244"/>
                      <a:pt x="258" y="245"/>
                    </a:cubicBezTo>
                    <a:cubicBezTo>
                      <a:pt x="262" y="248"/>
                      <a:pt x="266" y="250"/>
                      <a:pt x="269" y="252"/>
                    </a:cubicBezTo>
                    <a:cubicBezTo>
                      <a:pt x="273" y="255"/>
                      <a:pt x="277" y="258"/>
                      <a:pt x="281" y="260"/>
                    </a:cubicBezTo>
                    <a:cubicBezTo>
                      <a:pt x="283" y="262"/>
                      <a:pt x="285" y="263"/>
                      <a:pt x="288" y="265"/>
                    </a:cubicBezTo>
                    <a:cubicBezTo>
                      <a:pt x="290" y="266"/>
                      <a:pt x="291" y="267"/>
                      <a:pt x="293" y="268"/>
                    </a:cubicBezTo>
                    <a:cubicBezTo>
                      <a:pt x="294" y="268"/>
                      <a:pt x="296" y="269"/>
                      <a:pt x="297" y="270"/>
                    </a:cubicBezTo>
                    <a:cubicBezTo>
                      <a:pt x="297" y="270"/>
                      <a:pt x="297" y="270"/>
                      <a:pt x="297" y="270"/>
                    </a:cubicBezTo>
                    <a:cubicBezTo>
                      <a:pt x="283" y="269"/>
                      <a:pt x="269" y="268"/>
                      <a:pt x="255" y="268"/>
                    </a:cubicBezTo>
                    <a:cubicBezTo>
                      <a:pt x="253" y="268"/>
                      <a:pt x="251" y="268"/>
                      <a:pt x="249" y="268"/>
                    </a:cubicBezTo>
                    <a:cubicBezTo>
                      <a:pt x="241" y="269"/>
                      <a:pt x="233" y="269"/>
                      <a:pt x="225" y="269"/>
                    </a:cubicBezTo>
                    <a:cubicBezTo>
                      <a:pt x="217" y="270"/>
                      <a:pt x="210" y="270"/>
                      <a:pt x="202" y="270"/>
                    </a:cubicBezTo>
                    <a:cubicBezTo>
                      <a:pt x="193" y="270"/>
                      <a:pt x="185" y="271"/>
                      <a:pt x="177" y="271"/>
                    </a:cubicBezTo>
                    <a:cubicBezTo>
                      <a:pt x="173" y="271"/>
                      <a:pt x="169" y="272"/>
                      <a:pt x="166" y="272"/>
                    </a:cubicBezTo>
                    <a:cubicBezTo>
                      <a:pt x="162" y="272"/>
                      <a:pt x="157" y="272"/>
                      <a:pt x="153" y="272"/>
                    </a:cubicBezTo>
                    <a:cubicBezTo>
                      <a:pt x="145" y="273"/>
                      <a:pt x="137" y="273"/>
                      <a:pt x="128" y="273"/>
                    </a:cubicBezTo>
                    <a:cubicBezTo>
                      <a:pt x="120" y="273"/>
                      <a:pt x="112" y="273"/>
                      <a:pt x="103" y="273"/>
                    </a:cubicBezTo>
                    <a:cubicBezTo>
                      <a:pt x="89" y="273"/>
                      <a:pt x="75" y="273"/>
                      <a:pt x="61" y="273"/>
                    </a:cubicBezTo>
                    <a:cubicBezTo>
                      <a:pt x="61" y="273"/>
                      <a:pt x="60" y="273"/>
                      <a:pt x="59" y="273"/>
                    </a:cubicBezTo>
                    <a:close/>
                    <a:moveTo>
                      <a:pt x="236" y="82"/>
                    </a:moveTo>
                    <a:cubicBezTo>
                      <a:pt x="236" y="81"/>
                      <a:pt x="236" y="81"/>
                      <a:pt x="236" y="81"/>
                    </a:cubicBezTo>
                    <a:cubicBezTo>
                      <a:pt x="236" y="81"/>
                      <a:pt x="236" y="81"/>
                      <a:pt x="236" y="81"/>
                    </a:cubicBezTo>
                    <a:cubicBezTo>
                      <a:pt x="236" y="81"/>
                      <a:pt x="236" y="81"/>
                      <a:pt x="236" y="82"/>
                    </a:cubicBezTo>
                    <a:close/>
                    <a:moveTo>
                      <a:pt x="238" y="107"/>
                    </a:moveTo>
                    <a:cubicBezTo>
                      <a:pt x="239" y="101"/>
                      <a:pt x="240" y="95"/>
                      <a:pt x="240" y="90"/>
                    </a:cubicBezTo>
                    <a:cubicBezTo>
                      <a:pt x="240" y="90"/>
                      <a:pt x="240" y="90"/>
                      <a:pt x="240" y="90"/>
                    </a:cubicBezTo>
                    <a:cubicBezTo>
                      <a:pt x="240" y="104"/>
                      <a:pt x="240" y="117"/>
                      <a:pt x="240" y="131"/>
                    </a:cubicBezTo>
                    <a:cubicBezTo>
                      <a:pt x="240" y="132"/>
                      <a:pt x="240" y="134"/>
                      <a:pt x="240" y="135"/>
                    </a:cubicBezTo>
                    <a:cubicBezTo>
                      <a:pt x="239" y="136"/>
                      <a:pt x="239" y="137"/>
                      <a:pt x="239" y="139"/>
                    </a:cubicBezTo>
                    <a:cubicBezTo>
                      <a:pt x="239" y="142"/>
                      <a:pt x="239" y="145"/>
                      <a:pt x="238" y="148"/>
                    </a:cubicBezTo>
                    <a:cubicBezTo>
                      <a:pt x="238" y="149"/>
                      <a:pt x="238" y="149"/>
                      <a:pt x="238" y="150"/>
                    </a:cubicBezTo>
                    <a:cubicBezTo>
                      <a:pt x="238" y="149"/>
                      <a:pt x="238" y="148"/>
                      <a:pt x="238" y="148"/>
                    </a:cubicBezTo>
                    <a:cubicBezTo>
                      <a:pt x="238" y="146"/>
                      <a:pt x="238" y="144"/>
                      <a:pt x="237" y="142"/>
                    </a:cubicBezTo>
                    <a:cubicBezTo>
                      <a:pt x="237" y="136"/>
                      <a:pt x="237" y="131"/>
                      <a:pt x="236" y="126"/>
                    </a:cubicBezTo>
                    <a:cubicBezTo>
                      <a:pt x="236" y="126"/>
                      <a:pt x="236" y="125"/>
                      <a:pt x="236" y="125"/>
                    </a:cubicBezTo>
                    <a:cubicBezTo>
                      <a:pt x="237" y="119"/>
                      <a:pt x="237" y="113"/>
                      <a:pt x="238" y="107"/>
                    </a:cubicBezTo>
                    <a:close/>
                    <a:moveTo>
                      <a:pt x="693" y="36"/>
                    </a:moveTo>
                    <a:cubicBezTo>
                      <a:pt x="700" y="36"/>
                      <a:pt x="708" y="36"/>
                      <a:pt x="715" y="36"/>
                    </a:cubicBezTo>
                    <a:cubicBezTo>
                      <a:pt x="723" y="36"/>
                      <a:pt x="730" y="36"/>
                      <a:pt x="738" y="36"/>
                    </a:cubicBezTo>
                    <a:cubicBezTo>
                      <a:pt x="746" y="36"/>
                      <a:pt x="754" y="35"/>
                      <a:pt x="762" y="35"/>
                    </a:cubicBezTo>
                    <a:cubicBezTo>
                      <a:pt x="770" y="34"/>
                      <a:pt x="778" y="34"/>
                      <a:pt x="785" y="33"/>
                    </a:cubicBezTo>
                    <a:cubicBezTo>
                      <a:pt x="793" y="33"/>
                      <a:pt x="800" y="32"/>
                      <a:pt x="807" y="31"/>
                    </a:cubicBezTo>
                    <a:cubicBezTo>
                      <a:pt x="811" y="31"/>
                      <a:pt x="815" y="30"/>
                      <a:pt x="819" y="30"/>
                    </a:cubicBezTo>
                    <a:cubicBezTo>
                      <a:pt x="823" y="29"/>
                      <a:pt x="827" y="29"/>
                      <a:pt x="831" y="29"/>
                    </a:cubicBezTo>
                    <a:cubicBezTo>
                      <a:pt x="838" y="29"/>
                      <a:pt x="846" y="29"/>
                      <a:pt x="853" y="29"/>
                    </a:cubicBezTo>
                    <a:cubicBezTo>
                      <a:pt x="855" y="28"/>
                      <a:pt x="857" y="28"/>
                      <a:pt x="860" y="28"/>
                    </a:cubicBezTo>
                    <a:cubicBezTo>
                      <a:pt x="862" y="28"/>
                      <a:pt x="864" y="28"/>
                      <a:pt x="866" y="28"/>
                    </a:cubicBezTo>
                    <a:cubicBezTo>
                      <a:pt x="869" y="28"/>
                      <a:pt x="873" y="27"/>
                      <a:pt x="876" y="27"/>
                    </a:cubicBezTo>
                    <a:cubicBezTo>
                      <a:pt x="884" y="26"/>
                      <a:pt x="891" y="25"/>
                      <a:pt x="899" y="24"/>
                    </a:cubicBezTo>
                    <a:cubicBezTo>
                      <a:pt x="901" y="24"/>
                      <a:pt x="903" y="24"/>
                      <a:pt x="905" y="24"/>
                    </a:cubicBezTo>
                    <a:cubicBezTo>
                      <a:pt x="906" y="24"/>
                      <a:pt x="906" y="24"/>
                      <a:pt x="906" y="25"/>
                    </a:cubicBezTo>
                    <a:cubicBezTo>
                      <a:pt x="908" y="27"/>
                      <a:pt x="911" y="29"/>
                      <a:pt x="913" y="32"/>
                    </a:cubicBezTo>
                    <a:cubicBezTo>
                      <a:pt x="915" y="34"/>
                      <a:pt x="917" y="35"/>
                      <a:pt x="919" y="37"/>
                    </a:cubicBezTo>
                    <a:cubicBezTo>
                      <a:pt x="920" y="38"/>
                      <a:pt x="921" y="40"/>
                      <a:pt x="923" y="41"/>
                    </a:cubicBezTo>
                    <a:cubicBezTo>
                      <a:pt x="926" y="44"/>
                      <a:pt x="930" y="47"/>
                      <a:pt x="933" y="50"/>
                    </a:cubicBezTo>
                    <a:cubicBezTo>
                      <a:pt x="936" y="52"/>
                      <a:pt x="939" y="54"/>
                      <a:pt x="941" y="56"/>
                    </a:cubicBezTo>
                    <a:cubicBezTo>
                      <a:pt x="945" y="59"/>
                      <a:pt x="948" y="62"/>
                      <a:pt x="951" y="64"/>
                    </a:cubicBezTo>
                    <a:cubicBezTo>
                      <a:pt x="957" y="70"/>
                      <a:pt x="963" y="75"/>
                      <a:pt x="969" y="81"/>
                    </a:cubicBezTo>
                    <a:cubicBezTo>
                      <a:pt x="977" y="88"/>
                      <a:pt x="985" y="95"/>
                      <a:pt x="993" y="103"/>
                    </a:cubicBezTo>
                    <a:cubicBezTo>
                      <a:pt x="993" y="103"/>
                      <a:pt x="994" y="104"/>
                      <a:pt x="995" y="105"/>
                    </a:cubicBezTo>
                    <a:cubicBezTo>
                      <a:pt x="993" y="106"/>
                      <a:pt x="992" y="108"/>
                      <a:pt x="990" y="109"/>
                    </a:cubicBezTo>
                    <a:cubicBezTo>
                      <a:pt x="989" y="111"/>
                      <a:pt x="987" y="113"/>
                      <a:pt x="986" y="114"/>
                    </a:cubicBezTo>
                    <a:cubicBezTo>
                      <a:pt x="983" y="117"/>
                      <a:pt x="981" y="119"/>
                      <a:pt x="979" y="121"/>
                    </a:cubicBezTo>
                    <a:cubicBezTo>
                      <a:pt x="979" y="121"/>
                      <a:pt x="978" y="122"/>
                      <a:pt x="978" y="122"/>
                    </a:cubicBezTo>
                    <a:cubicBezTo>
                      <a:pt x="967" y="132"/>
                      <a:pt x="955" y="141"/>
                      <a:pt x="943" y="151"/>
                    </a:cubicBezTo>
                    <a:cubicBezTo>
                      <a:pt x="934" y="159"/>
                      <a:pt x="925" y="167"/>
                      <a:pt x="915" y="175"/>
                    </a:cubicBezTo>
                    <a:cubicBezTo>
                      <a:pt x="910" y="179"/>
                      <a:pt x="905" y="183"/>
                      <a:pt x="901" y="187"/>
                    </a:cubicBezTo>
                    <a:cubicBezTo>
                      <a:pt x="898" y="190"/>
                      <a:pt x="895" y="192"/>
                      <a:pt x="893" y="194"/>
                    </a:cubicBezTo>
                    <a:cubicBezTo>
                      <a:pt x="892" y="194"/>
                      <a:pt x="891" y="195"/>
                      <a:pt x="890" y="195"/>
                    </a:cubicBezTo>
                    <a:cubicBezTo>
                      <a:pt x="886" y="195"/>
                      <a:pt x="883" y="195"/>
                      <a:pt x="879" y="195"/>
                    </a:cubicBezTo>
                    <a:cubicBezTo>
                      <a:pt x="875" y="194"/>
                      <a:pt x="871" y="194"/>
                      <a:pt x="867" y="194"/>
                    </a:cubicBezTo>
                    <a:cubicBezTo>
                      <a:pt x="867" y="194"/>
                      <a:pt x="867" y="194"/>
                      <a:pt x="866" y="194"/>
                    </a:cubicBezTo>
                    <a:cubicBezTo>
                      <a:pt x="862" y="194"/>
                      <a:pt x="858" y="195"/>
                      <a:pt x="855" y="195"/>
                    </a:cubicBezTo>
                    <a:cubicBezTo>
                      <a:pt x="849" y="195"/>
                      <a:pt x="843" y="195"/>
                      <a:pt x="838" y="196"/>
                    </a:cubicBezTo>
                    <a:cubicBezTo>
                      <a:pt x="834" y="195"/>
                      <a:pt x="831" y="195"/>
                      <a:pt x="827" y="195"/>
                    </a:cubicBezTo>
                    <a:cubicBezTo>
                      <a:pt x="823" y="195"/>
                      <a:pt x="820" y="194"/>
                      <a:pt x="816" y="194"/>
                    </a:cubicBezTo>
                    <a:cubicBezTo>
                      <a:pt x="812" y="194"/>
                      <a:pt x="809" y="194"/>
                      <a:pt x="805" y="194"/>
                    </a:cubicBezTo>
                    <a:cubicBezTo>
                      <a:pt x="805" y="194"/>
                      <a:pt x="805" y="194"/>
                      <a:pt x="804" y="194"/>
                    </a:cubicBezTo>
                    <a:cubicBezTo>
                      <a:pt x="797" y="194"/>
                      <a:pt x="790" y="194"/>
                      <a:pt x="783" y="195"/>
                    </a:cubicBezTo>
                    <a:cubicBezTo>
                      <a:pt x="770" y="195"/>
                      <a:pt x="756" y="195"/>
                      <a:pt x="743" y="195"/>
                    </a:cubicBezTo>
                    <a:cubicBezTo>
                      <a:pt x="729" y="196"/>
                      <a:pt x="715" y="195"/>
                      <a:pt x="701" y="196"/>
                    </a:cubicBezTo>
                    <a:cubicBezTo>
                      <a:pt x="694" y="196"/>
                      <a:pt x="687" y="196"/>
                      <a:pt x="680" y="196"/>
                    </a:cubicBezTo>
                    <a:cubicBezTo>
                      <a:pt x="676" y="196"/>
                      <a:pt x="671" y="196"/>
                      <a:pt x="667" y="196"/>
                    </a:cubicBezTo>
                    <a:cubicBezTo>
                      <a:pt x="663" y="196"/>
                      <a:pt x="660" y="196"/>
                      <a:pt x="656" y="196"/>
                    </a:cubicBezTo>
                    <a:cubicBezTo>
                      <a:pt x="651" y="197"/>
                      <a:pt x="646" y="197"/>
                      <a:pt x="641" y="197"/>
                    </a:cubicBezTo>
                    <a:cubicBezTo>
                      <a:pt x="633" y="197"/>
                      <a:pt x="624" y="197"/>
                      <a:pt x="615" y="197"/>
                    </a:cubicBezTo>
                    <a:cubicBezTo>
                      <a:pt x="599" y="197"/>
                      <a:pt x="582" y="197"/>
                      <a:pt x="565" y="198"/>
                    </a:cubicBezTo>
                    <a:cubicBezTo>
                      <a:pt x="558" y="198"/>
                      <a:pt x="550" y="198"/>
                      <a:pt x="542" y="198"/>
                    </a:cubicBezTo>
                    <a:cubicBezTo>
                      <a:pt x="535" y="199"/>
                      <a:pt x="527" y="199"/>
                      <a:pt x="519" y="200"/>
                    </a:cubicBezTo>
                    <a:cubicBezTo>
                      <a:pt x="514" y="200"/>
                      <a:pt x="510" y="200"/>
                      <a:pt x="505" y="201"/>
                    </a:cubicBezTo>
                    <a:cubicBezTo>
                      <a:pt x="500" y="201"/>
                      <a:pt x="494" y="201"/>
                      <a:pt x="488" y="201"/>
                    </a:cubicBezTo>
                    <a:cubicBezTo>
                      <a:pt x="482" y="202"/>
                      <a:pt x="477" y="202"/>
                      <a:pt x="471" y="203"/>
                    </a:cubicBezTo>
                    <a:cubicBezTo>
                      <a:pt x="466" y="202"/>
                      <a:pt x="462" y="202"/>
                      <a:pt x="458" y="202"/>
                    </a:cubicBezTo>
                    <a:cubicBezTo>
                      <a:pt x="458" y="202"/>
                      <a:pt x="457" y="202"/>
                      <a:pt x="457" y="202"/>
                    </a:cubicBezTo>
                    <a:cubicBezTo>
                      <a:pt x="456" y="202"/>
                      <a:pt x="454" y="203"/>
                      <a:pt x="453" y="204"/>
                    </a:cubicBezTo>
                    <a:cubicBezTo>
                      <a:pt x="453" y="204"/>
                      <a:pt x="453" y="204"/>
                      <a:pt x="453" y="204"/>
                    </a:cubicBezTo>
                    <a:cubicBezTo>
                      <a:pt x="450" y="205"/>
                      <a:pt x="448" y="205"/>
                      <a:pt x="445" y="205"/>
                    </a:cubicBezTo>
                    <a:cubicBezTo>
                      <a:pt x="444" y="205"/>
                      <a:pt x="442" y="206"/>
                      <a:pt x="441" y="206"/>
                    </a:cubicBezTo>
                    <a:cubicBezTo>
                      <a:pt x="434" y="206"/>
                      <a:pt x="428" y="206"/>
                      <a:pt x="421" y="207"/>
                    </a:cubicBezTo>
                    <a:cubicBezTo>
                      <a:pt x="415" y="207"/>
                      <a:pt x="409" y="207"/>
                      <a:pt x="403" y="208"/>
                    </a:cubicBezTo>
                    <a:cubicBezTo>
                      <a:pt x="396" y="208"/>
                      <a:pt x="390" y="208"/>
                      <a:pt x="383" y="208"/>
                    </a:cubicBezTo>
                    <a:cubicBezTo>
                      <a:pt x="379" y="209"/>
                      <a:pt x="374" y="209"/>
                      <a:pt x="370" y="209"/>
                    </a:cubicBezTo>
                    <a:cubicBezTo>
                      <a:pt x="368" y="209"/>
                      <a:pt x="366" y="210"/>
                      <a:pt x="364" y="210"/>
                    </a:cubicBezTo>
                    <a:cubicBezTo>
                      <a:pt x="356" y="211"/>
                      <a:pt x="349" y="211"/>
                      <a:pt x="342" y="212"/>
                    </a:cubicBezTo>
                    <a:cubicBezTo>
                      <a:pt x="342" y="212"/>
                      <a:pt x="342" y="212"/>
                      <a:pt x="342" y="212"/>
                    </a:cubicBezTo>
                    <a:cubicBezTo>
                      <a:pt x="339" y="212"/>
                      <a:pt x="336" y="213"/>
                      <a:pt x="333" y="213"/>
                    </a:cubicBezTo>
                    <a:cubicBezTo>
                      <a:pt x="332" y="213"/>
                      <a:pt x="331" y="213"/>
                      <a:pt x="330" y="213"/>
                    </a:cubicBezTo>
                    <a:cubicBezTo>
                      <a:pt x="327" y="214"/>
                      <a:pt x="325" y="214"/>
                      <a:pt x="322" y="214"/>
                    </a:cubicBezTo>
                    <a:cubicBezTo>
                      <a:pt x="316" y="215"/>
                      <a:pt x="310" y="215"/>
                      <a:pt x="304" y="216"/>
                    </a:cubicBezTo>
                    <a:cubicBezTo>
                      <a:pt x="303" y="216"/>
                      <a:pt x="303" y="216"/>
                      <a:pt x="302" y="216"/>
                    </a:cubicBezTo>
                    <a:cubicBezTo>
                      <a:pt x="297" y="216"/>
                      <a:pt x="291" y="216"/>
                      <a:pt x="286" y="215"/>
                    </a:cubicBezTo>
                    <a:cubicBezTo>
                      <a:pt x="282" y="214"/>
                      <a:pt x="278" y="214"/>
                      <a:pt x="274" y="213"/>
                    </a:cubicBezTo>
                    <a:cubicBezTo>
                      <a:pt x="272" y="212"/>
                      <a:pt x="270" y="212"/>
                      <a:pt x="268" y="211"/>
                    </a:cubicBezTo>
                    <a:cubicBezTo>
                      <a:pt x="266" y="210"/>
                      <a:pt x="264" y="210"/>
                      <a:pt x="262" y="209"/>
                    </a:cubicBezTo>
                    <a:cubicBezTo>
                      <a:pt x="260" y="209"/>
                      <a:pt x="258" y="210"/>
                      <a:pt x="258" y="211"/>
                    </a:cubicBezTo>
                    <a:cubicBezTo>
                      <a:pt x="258" y="213"/>
                      <a:pt x="259" y="214"/>
                      <a:pt x="260" y="215"/>
                    </a:cubicBezTo>
                    <a:cubicBezTo>
                      <a:pt x="265" y="216"/>
                      <a:pt x="269" y="218"/>
                      <a:pt x="273" y="219"/>
                    </a:cubicBezTo>
                    <a:cubicBezTo>
                      <a:pt x="275" y="219"/>
                      <a:pt x="276" y="219"/>
                      <a:pt x="278" y="220"/>
                    </a:cubicBezTo>
                    <a:cubicBezTo>
                      <a:pt x="278" y="220"/>
                      <a:pt x="278" y="220"/>
                      <a:pt x="278" y="220"/>
                    </a:cubicBezTo>
                    <a:cubicBezTo>
                      <a:pt x="278" y="221"/>
                      <a:pt x="277" y="221"/>
                      <a:pt x="277" y="221"/>
                    </a:cubicBezTo>
                    <a:cubicBezTo>
                      <a:pt x="274" y="221"/>
                      <a:pt x="272" y="221"/>
                      <a:pt x="269" y="221"/>
                    </a:cubicBezTo>
                    <a:cubicBezTo>
                      <a:pt x="264" y="222"/>
                      <a:pt x="258" y="222"/>
                      <a:pt x="252" y="222"/>
                    </a:cubicBezTo>
                    <a:cubicBezTo>
                      <a:pt x="252" y="222"/>
                      <a:pt x="252" y="222"/>
                      <a:pt x="252" y="222"/>
                    </a:cubicBezTo>
                    <a:cubicBezTo>
                      <a:pt x="252" y="220"/>
                      <a:pt x="252" y="217"/>
                      <a:pt x="251" y="214"/>
                    </a:cubicBezTo>
                    <a:cubicBezTo>
                      <a:pt x="250" y="202"/>
                      <a:pt x="250" y="189"/>
                      <a:pt x="250" y="177"/>
                    </a:cubicBezTo>
                    <a:cubicBezTo>
                      <a:pt x="250" y="170"/>
                      <a:pt x="250" y="164"/>
                      <a:pt x="250" y="157"/>
                    </a:cubicBezTo>
                    <a:cubicBezTo>
                      <a:pt x="250" y="151"/>
                      <a:pt x="251" y="145"/>
                      <a:pt x="251" y="138"/>
                    </a:cubicBezTo>
                    <a:cubicBezTo>
                      <a:pt x="251" y="131"/>
                      <a:pt x="251" y="124"/>
                      <a:pt x="251" y="117"/>
                    </a:cubicBezTo>
                    <a:cubicBezTo>
                      <a:pt x="251" y="110"/>
                      <a:pt x="251" y="103"/>
                      <a:pt x="250" y="96"/>
                    </a:cubicBezTo>
                    <a:cubicBezTo>
                      <a:pt x="250" y="91"/>
                      <a:pt x="250" y="85"/>
                      <a:pt x="250" y="79"/>
                    </a:cubicBezTo>
                    <a:cubicBezTo>
                      <a:pt x="250" y="70"/>
                      <a:pt x="249" y="61"/>
                      <a:pt x="249" y="51"/>
                    </a:cubicBezTo>
                    <a:cubicBezTo>
                      <a:pt x="249" y="51"/>
                      <a:pt x="249" y="51"/>
                      <a:pt x="249" y="50"/>
                    </a:cubicBezTo>
                    <a:cubicBezTo>
                      <a:pt x="249" y="50"/>
                      <a:pt x="249" y="50"/>
                      <a:pt x="249" y="50"/>
                    </a:cubicBezTo>
                    <a:cubicBezTo>
                      <a:pt x="252" y="50"/>
                      <a:pt x="256" y="49"/>
                      <a:pt x="260" y="49"/>
                    </a:cubicBezTo>
                    <a:cubicBezTo>
                      <a:pt x="263" y="49"/>
                      <a:pt x="266" y="48"/>
                      <a:pt x="270" y="48"/>
                    </a:cubicBezTo>
                    <a:cubicBezTo>
                      <a:pt x="277" y="47"/>
                      <a:pt x="285" y="47"/>
                      <a:pt x="292" y="46"/>
                    </a:cubicBezTo>
                    <a:cubicBezTo>
                      <a:pt x="308" y="45"/>
                      <a:pt x="323" y="43"/>
                      <a:pt x="338" y="42"/>
                    </a:cubicBezTo>
                    <a:cubicBezTo>
                      <a:pt x="346" y="41"/>
                      <a:pt x="354" y="41"/>
                      <a:pt x="361" y="40"/>
                    </a:cubicBezTo>
                    <a:cubicBezTo>
                      <a:pt x="366" y="40"/>
                      <a:pt x="372" y="39"/>
                      <a:pt x="377" y="39"/>
                    </a:cubicBezTo>
                    <a:cubicBezTo>
                      <a:pt x="381" y="39"/>
                      <a:pt x="384" y="39"/>
                      <a:pt x="388" y="39"/>
                    </a:cubicBezTo>
                    <a:cubicBezTo>
                      <a:pt x="396" y="39"/>
                      <a:pt x="404" y="38"/>
                      <a:pt x="412" y="38"/>
                    </a:cubicBezTo>
                    <a:cubicBezTo>
                      <a:pt x="419" y="38"/>
                      <a:pt x="426" y="38"/>
                      <a:pt x="433" y="38"/>
                    </a:cubicBezTo>
                    <a:cubicBezTo>
                      <a:pt x="440" y="38"/>
                      <a:pt x="447" y="38"/>
                      <a:pt x="453" y="38"/>
                    </a:cubicBezTo>
                    <a:cubicBezTo>
                      <a:pt x="458" y="38"/>
                      <a:pt x="463" y="38"/>
                      <a:pt x="467" y="37"/>
                    </a:cubicBezTo>
                    <a:cubicBezTo>
                      <a:pt x="468" y="37"/>
                      <a:pt x="469" y="37"/>
                      <a:pt x="469" y="37"/>
                    </a:cubicBezTo>
                    <a:cubicBezTo>
                      <a:pt x="472" y="37"/>
                      <a:pt x="474" y="37"/>
                      <a:pt x="476" y="37"/>
                    </a:cubicBezTo>
                    <a:cubicBezTo>
                      <a:pt x="479" y="37"/>
                      <a:pt x="481" y="36"/>
                      <a:pt x="484" y="36"/>
                    </a:cubicBezTo>
                    <a:cubicBezTo>
                      <a:pt x="485" y="36"/>
                      <a:pt x="486" y="36"/>
                      <a:pt x="487" y="36"/>
                    </a:cubicBezTo>
                    <a:cubicBezTo>
                      <a:pt x="491" y="35"/>
                      <a:pt x="495" y="35"/>
                      <a:pt x="499" y="34"/>
                    </a:cubicBezTo>
                    <a:cubicBezTo>
                      <a:pt x="507" y="34"/>
                      <a:pt x="514" y="33"/>
                      <a:pt x="522" y="31"/>
                    </a:cubicBezTo>
                    <a:cubicBezTo>
                      <a:pt x="524" y="31"/>
                      <a:pt x="525" y="31"/>
                      <a:pt x="527" y="31"/>
                    </a:cubicBezTo>
                    <a:cubicBezTo>
                      <a:pt x="529" y="31"/>
                      <a:pt x="530" y="30"/>
                      <a:pt x="532" y="30"/>
                    </a:cubicBezTo>
                    <a:cubicBezTo>
                      <a:pt x="562" y="30"/>
                      <a:pt x="592" y="31"/>
                      <a:pt x="622" y="33"/>
                    </a:cubicBezTo>
                    <a:cubicBezTo>
                      <a:pt x="638" y="34"/>
                      <a:pt x="653" y="35"/>
                      <a:pt x="669" y="35"/>
                    </a:cubicBezTo>
                    <a:cubicBezTo>
                      <a:pt x="677" y="36"/>
                      <a:pt x="685" y="36"/>
                      <a:pt x="693" y="36"/>
                    </a:cubicBezTo>
                    <a:close/>
                    <a:moveTo>
                      <a:pt x="911" y="203"/>
                    </a:moveTo>
                    <a:cubicBezTo>
                      <a:pt x="912" y="202"/>
                      <a:pt x="913" y="201"/>
                      <a:pt x="914" y="200"/>
                    </a:cubicBezTo>
                    <a:cubicBezTo>
                      <a:pt x="914" y="200"/>
                      <a:pt x="914" y="199"/>
                      <a:pt x="914" y="199"/>
                    </a:cubicBezTo>
                    <a:cubicBezTo>
                      <a:pt x="917" y="197"/>
                      <a:pt x="919" y="195"/>
                      <a:pt x="922" y="192"/>
                    </a:cubicBezTo>
                    <a:cubicBezTo>
                      <a:pt x="924" y="190"/>
                      <a:pt x="927" y="188"/>
                      <a:pt x="929" y="186"/>
                    </a:cubicBezTo>
                    <a:cubicBezTo>
                      <a:pt x="927" y="188"/>
                      <a:pt x="926" y="190"/>
                      <a:pt x="925" y="191"/>
                    </a:cubicBezTo>
                    <a:cubicBezTo>
                      <a:pt x="923" y="193"/>
                      <a:pt x="921" y="196"/>
                      <a:pt x="919" y="198"/>
                    </a:cubicBezTo>
                    <a:cubicBezTo>
                      <a:pt x="917" y="200"/>
                      <a:pt x="915" y="202"/>
                      <a:pt x="913" y="204"/>
                    </a:cubicBezTo>
                    <a:cubicBezTo>
                      <a:pt x="912" y="204"/>
                      <a:pt x="912" y="205"/>
                      <a:pt x="912" y="205"/>
                    </a:cubicBezTo>
                    <a:cubicBezTo>
                      <a:pt x="911" y="204"/>
                      <a:pt x="911" y="204"/>
                      <a:pt x="911" y="203"/>
                    </a:cubicBezTo>
                    <a:close/>
                    <a:moveTo>
                      <a:pt x="336" y="231"/>
                    </a:moveTo>
                    <a:cubicBezTo>
                      <a:pt x="336" y="231"/>
                      <a:pt x="336" y="231"/>
                      <a:pt x="336" y="232"/>
                    </a:cubicBezTo>
                    <a:cubicBezTo>
                      <a:pt x="336" y="232"/>
                      <a:pt x="336" y="232"/>
                      <a:pt x="336" y="232"/>
                    </a:cubicBezTo>
                    <a:cubicBezTo>
                      <a:pt x="336" y="232"/>
                      <a:pt x="336" y="233"/>
                      <a:pt x="336" y="233"/>
                    </a:cubicBezTo>
                    <a:cubicBezTo>
                      <a:pt x="336" y="235"/>
                      <a:pt x="336" y="236"/>
                      <a:pt x="336" y="238"/>
                    </a:cubicBezTo>
                    <a:cubicBezTo>
                      <a:pt x="336" y="240"/>
                      <a:pt x="336" y="242"/>
                      <a:pt x="336" y="244"/>
                    </a:cubicBezTo>
                    <a:cubicBezTo>
                      <a:pt x="336" y="248"/>
                      <a:pt x="336" y="252"/>
                      <a:pt x="336" y="257"/>
                    </a:cubicBezTo>
                    <a:cubicBezTo>
                      <a:pt x="336" y="261"/>
                      <a:pt x="336" y="265"/>
                      <a:pt x="336" y="270"/>
                    </a:cubicBezTo>
                    <a:cubicBezTo>
                      <a:pt x="336" y="270"/>
                      <a:pt x="335" y="270"/>
                      <a:pt x="335" y="270"/>
                    </a:cubicBezTo>
                    <a:cubicBezTo>
                      <a:pt x="335" y="269"/>
                      <a:pt x="334" y="269"/>
                      <a:pt x="334" y="269"/>
                    </a:cubicBezTo>
                    <a:cubicBezTo>
                      <a:pt x="334" y="265"/>
                      <a:pt x="334" y="262"/>
                      <a:pt x="334" y="258"/>
                    </a:cubicBezTo>
                    <a:cubicBezTo>
                      <a:pt x="334" y="255"/>
                      <a:pt x="334" y="252"/>
                      <a:pt x="334" y="249"/>
                    </a:cubicBezTo>
                    <a:cubicBezTo>
                      <a:pt x="334" y="246"/>
                      <a:pt x="334" y="242"/>
                      <a:pt x="334" y="239"/>
                    </a:cubicBezTo>
                    <a:cubicBezTo>
                      <a:pt x="335" y="236"/>
                      <a:pt x="335" y="233"/>
                      <a:pt x="335" y="230"/>
                    </a:cubicBezTo>
                    <a:cubicBezTo>
                      <a:pt x="335" y="230"/>
                      <a:pt x="335" y="230"/>
                      <a:pt x="335" y="230"/>
                    </a:cubicBezTo>
                    <a:cubicBezTo>
                      <a:pt x="335" y="230"/>
                      <a:pt x="335" y="230"/>
                      <a:pt x="336" y="230"/>
                    </a:cubicBezTo>
                    <a:cubicBezTo>
                      <a:pt x="336" y="230"/>
                      <a:pt x="336" y="230"/>
                      <a:pt x="336" y="230"/>
                    </a:cubicBezTo>
                    <a:cubicBezTo>
                      <a:pt x="336" y="231"/>
                      <a:pt x="336" y="231"/>
                      <a:pt x="336" y="231"/>
                    </a:cubicBezTo>
                    <a:close/>
                    <a:moveTo>
                      <a:pt x="343" y="266"/>
                    </a:moveTo>
                    <a:cubicBezTo>
                      <a:pt x="343" y="267"/>
                      <a:pt x="343" y="268"/>
                      <a:pt x="343" y="269"/>
                    </a:cubicBezTo>
                    <a:cubicBezTo>
                      <a:pt x="343" y="269"/>
                      <a:pt x="343" y="269"/>
                      <a:pt x="343" y="269"/>
                    </a:cubicBezTo>
                    <a:cubicBezTo>
                      <a:pt x="343" y="268"/>
                      <a:pt x="343" y="267"/>
                      <a:pt x="343" y="266"/>
                    </a:cubicBezTo>
                    <a:close/>
                    <a:moveTo>
                      <a:pt x="310" y="228"/>
                    </a:moveTo>
                    <a:cubicBezTo>
                      <a:pt x="309" y="228"/>
                      <a:pt x="308" y="229"/>
                      <a:pt x="308" y="230"/>
                    </a:cubicBezTo>
                    <a:cubicBezTo>
                      <a:pt x="308" y="233"/>
                      <a:pt x="308" y="237"/>
                      <a:pt x="308" y="240"/>
                    </a:cubicBezTo>
                    <a:cubicBezTo>
                      <a:pt x="308" y="237"/>
                      <a:pt x="307" y="234"/>
                      <a:pt x="307" y="231"/>
                    </a:cubicBezTo>
                    <a:cubicBezTo>
                      <a:pt x="306" y="230"/>
                      <a:pt x="306" y="230"/>
                      <a:pt x="305" y="230"/>
                    </a:cubicBezTo>
                    <a:cubicBezTo>
                      <a:pt x="305" y="229"/>
                      <a:pt x="305" y="228"/>
                      <a:pt x="305" y="227"/>
                    </a:cubicBezTo>
                    <a:cubicBezTo>
                      <a:pt x="307" y="227"/>
                      <a:pt x="308" y="227"/>
                      <a:pt x="310" y="227"/>
                    </a:cubicBezTo>
                    <a:cubicBezTo>
                      <a:pt x="310" y="227"/>
                      <a:pt x="310" y="227"/>
                      <a:pt x="310" y="228"/>
                    </a:cubicBezTo>
                    <a:close/>
                    <a:moveTo>
                      <a:pt x="293" y="229"/>
                    </a:moveTo>
                    <a:cubicBezTo>
                      <a:pt x="293" y="228"/>
                      <a:pt x="293" y="228"/>
                      <a:pt x="293" y="228"/>
                    </a:cubicBezTo>
                    <a:cubicBezTo>
                      <a:pt x="294" y="228"/>
                      <a:pt x="296" y="227"/>
                      <a:pt x="297" y="227"/>
                    </a:cubicBezTo>
                    <a:cubicBezTo>
                      <a:pt x="298" y="227"/>
                      <a:pt x="300" y="227"/>
                      <a:pt x="301" y="227"/>
                    </a:cubicBezTo>
                    <a:cubicBezTo>
                      <a:pt x="301" y="230"/>
                      <a:pt x="300" y="232"/>
                      <a:pt x="300" y="234"/>
                    </a:cubicBezTo>
                    <a:cubicBezTo>
                      <a:pt x="299" y="237"/>
                      <a:pt x="299" y="240"/>
                      <a:pt x="299" y="243"/>
                    </a:cubicBezTo>
                    <a:cubicBezTo>
                      <a:pt x="298" y="241"/>
                      <a:pt x="298" y="239"/>
                      <a:pt x="297" y="237"/>
                    </a:cubicBezTo>
                    <a:cubicBezTo>
                      <a:pt x="297" y="235"/>
                      <a:pt x="296" y="233"/>
                      <a:pt x="295" y="231"/>
                    </a:cubicBezTo>
                    <a:cubicBezTo>
                      <a:pt x="295" y="231"/>
                      <a:pt x="294" y="230"/>
                      <a:pt x="293" y="229"/>
                    </a:cubicBezTo>
                    <a:cubicBezTo>
                      <a:pt x="293" y="229"/>
                      <a:pt x="293" y="229"/>
                      <a:pt x="293" y="229"/>
                    </a:cubicBezTo>
                    <a:close/>
                    <a:moveTo>
                      <a:pt x="292" y="241"/>
                    </a:moveTo>
                    <a:cubicBezTo>
                      <a:pt x="293" y="242"/>
                      <a:pt x="293" y="243"/>
                      <a:pt x="293" y="244"/>
                    </a:cubicBezTo>
                    <a:cubicBezTo>
                      <a:pt x="293" y="245"/>
                      <a:pt x="294" y="246"/>
                      <a:pt x="294" y="247"/>
                    </a:cubicBezTo>
                    <a:cubicBezTo>
                      <a:pt x="293" y="247"/>
                      <a:pt x="293" y="247"/>
                      <a:pt x="293" y="246"/>
                    </a:cubicBezTo>
                    <a:cubicBezTo>
                      <a:pt x="293" y="246"/>
                      <a:pt x="292" y="246"/>
                      <a:pt x="292" y="246"/>
                    </a:cubicBezTo>
                    <a:cubicBezTo>
                      <a:pt x="292" y="245"/>
                      <a:pt x="292" y="243"/>
                      <a:pt x="292" y="241"/>
                    </a:cubicBezTo>
                    <a:close/>
                    <a:moveTo>
                      <a:pt x="287" y="228"/>
                    </a:moveTo>
                    <a:cubicBezTo>
                      <a:pt x="287" y="229"/>
                      <a:pt x="287" y="230"/>
                      <a:pt x="287" y="230"/>
                    </a:cubicBezTo>
                    <a:cubicBezTo>
                      <a:pt x="287" y="231"/>
                      <a:pt x="287" y="231"/>
                      <a:pt x="288" y="232"/>
                    </a:cubicBezTo>
                    <a:cubicBezTo>
                      <a:pt x="288" y="234"/>
                      <a:pt x="288" y="235"/>
                      <a:pt x="288" y="237"/>
                    </a:cubicBezTo>
                    <a:cubicBezTo>
                      <a:pt x="288" y="238"/>
                      <a:pt x="287" y="238"/>
                      <a:pt x="287" y="238"/>
                    </a:cubicBezTo>
                    <a:cubicBezTo>
                      <a:pt x="287" y="239"/>
                      <a:pt x="287" y="240"/>
                      <a:pt x="287" y="240"/>
                    </a:cubicBezTo>
                    <a:cubicBezTo>
                      <a:pt x="287" y="241"/>
                      <a:pt x="286" y="242"/>
                      <a:pt x="286" y="243"/>
                    </a:cubicBezTo>
                    <a:cubicBezTo>
                      <a:pt x="286" y="242"/>
                      <a:pt x="286" y="242"/>
                      <a:pt x="285" y="242"/>
                    </a:cubicBezTo>
                    <a:cubicBezTo>
                      <a:pt x="285" y="242"/>
                      <a:pt x="285" y="241"/>
                      <a:pt x="285" y="241"/>
                    </a:cubicBezTo>
                    <a:cubicBezTo>
                      <a:pt x="286" y="240"/>
                      <a:pt x="286" y="240"/>
                      <a:pt x="286" y="239"/>
                    </a:cubicBezTo>
                    <a:cubicBezTo>
                      <a:pt x="286" y="238"/>
                      <a:pt x="286" y="237"/>
                      <a:pt x="286" y="236"/>
                    </a:cubicBezTo>
                    <a:cubicBezTo>
                      <a:pt x="286" y="233"/>
                      <a:pt x="286" y="231"/>
                      <a:pt x="286" y="228"/>
                    </a:cubicBezTo>
                    <a:cubicBezTo>
                      <a:pt x="287" y="228"/>
                      <a:pt x="287" y="228"/>
                      <a:pt x="287" y="228"/>
                    </a:cubicBezTo>
                    <a:close/>
                    <a:moveTo>
                      <a:pt x="301" y="252"/>
                    </a:moveTo>
                    <a:cubicBezTo>
                      <a:pt x="301" y="252"/>
                      <a:pt x="301" y="252"/>
                      <a:pt x="301" y="252"/>
                    </a:cubicBezTo>
                    <a:cubicBezTo>
                      <a:pt x="302" y="251"/>
                      <a:pt x="302" y="249"/>
                      <a:pt x="302" y="248"/>
                    </a:cubicBezTo>
                    <a:cubicBezTo>
                      <a:pt x="302" y="246"/>
                      <a:pt x="302" y="245"/>
                      <a:pt x="303" y="243"/>
                    </a:cubicBezTo>
                    <a:cubicBezTo>
                      <a:pt x="303" y="242"/>
                      <a:pt x="303" y="241"/>
                      <a:pt x="303" y="240"/>
                    </a:cubicBezTo>
                    <a:cubicBezTo>
                      <a:pt x="304" y="244"/>
                      <a:pt x="305" y="247"/>
                      <a:pt x="305" y="251"/>
                    </a:cubicBezTo>
                    <a:cubicBezTo>
                      <a:pt x="306" y="252"/>
                      <a:pt x="306" y="254"/>
                      <a:pt x="306" y="256"/>
                    </a:cubicBezTo>
                    <a:cubicBezTo>
                      <a:pt x="305" y="254"/>
                      <a:pt x="303" y="253"/>
                      <a:pt x="301" y="252"/>
                    </a:cubicBezTo>
                    <a:close/>
                    <a:moveTo>
                      <a:pt x="313" y="260"/>
                    </a:moveTo>
                    <a:cubicBezTo>
                      <a:pt x="314" y="259"/>
                      <a:pt x="314" y="257"/>
                      <a:pt x="314" y="255"/>
                    </a:cubicBezTo>
                    <a:cubicBezTo>
                      <a:pt x="314" y="252"/>
                      <a:pt x="314" y="249"/>
                      <a:pt x="314" y="246"/>
                    </a:cubicBezTo>
                    <a:cubicBezTo>
                      <a:pt x="314" y="241"/>
                      <a:pt x="314" y="236"/>
                      <a:pt x="314" y="231"/>
                    </a:cubicBezTo>
                    <a:cubicBezTo>
                      <a:pt x="314" y="229"/>
                      <a:pt x="314" y="228"/>
                      <a:pt x="314" y="226"/>
                    </a:cubicBezTo>
                    <a:cubicBezTo>
                      <a:pt x="315" y="226"/>
                      <a:pt x="316" y="226"/>
                      <a:pt x="316" y="226"/>
                    </a:cubicBezTo>
                    <a:cubicBezTo>
                      <a:pt x="319" y="226"/>
                      <a:pt x="322" y="226"/>
                      <a:pt x="325" y="225"/>
                    </a:cubicBezTo>
                    <a:cubicBezTo>
                      <a:pt x="326" y="225"/>
                      <a:pt x="327" y="225"/>
                      <a:pt x="327" y="225"/>
                    </a:cubicBezTo>
                    <a:cubicBezTo>
                      <a:pt x="327" y="226"/>
                      <a:pt x="327" y="228"/>
                      <a:pt x="327" y="229"/>
                    </a:cubicBezTo>
                    <a:cubicBezTo>
                      <a:pt x="327" y="228"/>
                      <a:pt x="327" y="227"/>
                      <a:pt x="326" y="227"/>
                    </a:cubicBezTo>
                    <a:cubicBezTo>
                      <a:pt x="326" y="226"/>
                      <a:pt x="326" y="226"/>
                      <a:pt x="326" y="226"/>
                    </a:cubicBezTo>
                    <a:cubicBezTo>
                      <a:pt x="325" y="226"/>
                      <a:pt x="325" y="226"/>
                      <a:pt x="325" y="226"/>
                    </a:cubicBezTo>
                    <a:cubicBezTo>
                      <a:pt x="325" y="226"/>
                      <a:pt x="325" y="226"/>
                      <a:pt x="325" y="226"/>
                    </a:cubicBezTo>
                    <a:cubicBezTo>
                      <a:pt x="324" y="226"/>
                      <a:pt x="324" y="226"/>
                      <a:pt x="324" y="226"/>
                    </a:cubicBezTo>
                    <a:cubicBezTo>
                      <a:pt x="323" y="226"/>
                      <a:pt x="323" y="226"/>
                      <a:pt x="323" y="227"/>
                    </a:cubicBezTo>
                    <a:cubicBezTo>
                      <a:pt x="323" y="227"/>
                      <a:pt x="323" y="228"/>
                      <a:pt x="323" y="228"/>
                    </a:cubicBezTo>
                    <a:cubicBezTo>
                      <a:pt x="323" y="229"/>
                      <a:pt x="323" y="230"/>
                      <a:pt x="323" y="231"/>
                    </a:cubicBezTo>
                    <a:cubicBezTo>
                      <a:pt x="322" y="233"/>
                      <a:pt x="322" y="234"/>
                      <a:pt x="322" y="235"/>
                    </a:cubicBezTo>
                    <a:cubicBezTo>
                      <a:pt x="322" y="236"/>
                      <a:pt x="322" y="238"/>
                      <a:pt x="322" y="240"/>
                    </a:cubicBezTo>
                    <a:cubicBezTo>
                      <a:pt x="322" y="244"/>
                      <a:pt x="322" y="248"/>
                      <a:pt x="322" y="252"/>
                    </a:cubicBezTo>
                    <a:cubicBezTo>
                      <a:pt x="322" y="253"/>
                      <a:pt x="322" y="254"/>
                      <a:pt x="322" y="254"/>
                    </a:cubicBezTo>
                    <a:cubicBezTo>
                      <a:pt x="321" y="257"/>
                      <a:pt x="321" y="260"/>
                      <a:pt x="320" y="263"/>
                    </a:cubicBezTo>
                    <a:cubicBezTo>
                      <a:pt x="320" y="263"/>
                      <a:pt x="320" y="263"/>
                      <a:pt x="320" y="263"/>
                    </a:cubicBezTo>
                    <a:cubicBezTo>
                      <a:pt x="320" y="257"/>
                      <a:pt x="321" y="251"/>
                      <a:pt x="321" y="244"/>
                    </a:cubicBezTo>
                    <a:cubicBezTo>
                      <a:pt x="321" y="239"/>
                      <a:pt x="321" y="234"/>
                      <a:pt x="321" y="229"/>
                    </a:cubicBezTo>
                    <a:cubicBezTo>
                      <a:pt x="321" y="228"/>
                      <a:pt x="320" y="227"/>
                      <a:pt x="319" y="227"/>
                    </a:cubicBezTo>
                    <a:cubicBezTo>
                      <a:pt x="317" y="227"/>
                      <a:pt x="316" y="228"/>
                      <a:pt x="316" y="229"/>
                    </a:cubicBezTo>
                    <a:cubicBezTo>
                      <a:pt x="316" y="240"/>
                      <a:pt x="316" y="251"/>
                      <a:pt x="316" y="261"/>
                    </a:cubicBezTo>
                    <a:cubicBezTo>
                      <a:pt x="315" y="261"/>
                      <a:pt x="315" y="261"/>
                      <a:pt x="315" y="261"/>
                    </a:cubicBezTo>
                    <a:cubicBezTo>
                      <a:pt x="315" y="261"/>
                      <a:pt x="315" y="261"/>
                      <a:pt x="314" y="261"/>
                    </a:cubicBezTo>
                    <a:cubicBezTo>
                      <a:pt x="314" y="261"/>
                      <a:pt x="314" y="261"/>
                      <a:pt x="313" y="260"/>
                    </a:cubicBezTo>
                    <a:close/>
                    <a:moveTo>
                      <a:pt x="326" y="233"/>
                    </a:moveTo>
                    <a:cubicBezTo>
                      <a:pt x="326" y="233"/>
                      <a:pt x="326" y="233"/>
                      <a:pt x="326" y="233"/>
                    </a:cubicBezTo>
                    <a:cubicBezTo>
                      <a:pt x="326" y="233"/>
                      <a:pt x="326" y="232"/>
                      <a:pt x="326" y="232"/>
                    </a:cubicBezTo>
                    <a:cubicBezTo>
                      <a:pt x="326" y="232"/>
                      <a:pt x="326" y="232"/>
                      <a:pt x="326" y="232"/>
                    </a:cubicBezTo>
                    <a:cubicBezTo>
                      <a:pt x="326" y="232"/>
                      <a:pt x="326" y="232"/>
                      <a:pt x="326" y="232"/>
                    </a:cubicBezTo>
                    <a:cubicBezTo>
                      <a:pt x="326" y="232"/>
                      <a:pt x="326" y="232"/>
                      <a:pt x="326" y="233"/>
                    </a:cubicBezTo>
                    <a:close/>
                    <a:moveTo>
                      <a:pt x="326" y="266"/>
                    </a:moveTo>
                    <a:cubicBezTo>
                      <a:pt x="326" y="262"/>
                      <a:pt x="326" y="259"/>
                      <a:pt x="326" y="255"/>
                    </a:cubicBezTo>
                    <a:cubicBezTo>
                      <a:pt x="326" y="254"/>
                      <a:pt x="326" y="252"/>
                      <a:pt x="327" y="251"/>
                    </a:cubicBezTo>
                    <a:cubicBezTo>
                      <a:pt x="327" y="252"/>
                      <a:pt x="327" y="253"/>
                      <a:pt x="327" y="254"/>
                    </a:cubicBezTo>
                    <a:cubicBezTo>
                      <a:pt x="327" y="258"/>
                      <a:pt x="327" y="262"/>
                      <a:pt x="328" y="266"/>
                    </a:cubicBezTo>
                    <a:cubicBezTo>
                      <a:pt x="328" y="266"/>
                      <a:pt x="328" y="266"/>
                      <a:pt x="328" y="267"/>
                    </a:cubicBezTo>
                    <a:cubicBezTo>
                      <a:pt x="327" y="266"/>
                      <a:pt x="326" y="266"/>
                      <a:pt x="326" y="266"/>
                    </a:cubicBezTo>
                    <a:close/>
                    <a:moveTo>
                      <a:pt x="278" y="229"/>
                    </a:moveTo>
                    <a:cubicBezTo>
                      <a:pt x="279" y="229"/>
                      <a:pt x="280" y="229"/>
                      <a:pt x="281" y="229"/>
                    </a:cubicBezTo>
                    <a:cubicBezTo>
                      <a:pt x="281" y="231"/>
                      <a:pt x="281" y="233"/>
                      <a:pt x="281" y="236"/>
                    </a:cubicBezTo>
                    <a:cubicBezTo>
                      <a:pt x="281" y="237"/>
                      <a:pt x="281" y="238"/>
                      <a:pt x="281" y="239"/>
                    </a:cubicBezTo>
                    <a:cubicBezTo>
                      <a:pt x="280" y="239"/>
                      <a:pt x="279" y="238"/>
                      <a:pt x="277" y="237"/>
                    </a:cubicBezTo>
                    <a:cubicBezTo>
                      <a:pt x="278" y="235"/>
                      <a:pt x="278" y="232"/>
                      <a:pt x="278" y="230"/>
                    </a:cubicBezTo>
                    <a:cubicBezTo>
                      <a:pt x="278" y="229"/>
                      <a:pt x="278" y="229"/>
                      <a:pt x="278" y="229"/>
                    </a:cubicBezTo>
                    <a:close/>
                    <a:moveTo>
                      <a:pt x="267" y="229"/>
                    </a:moveTo>
                    <a:cubicBezTo>
                      <a:pt x="270" y="229"/>
                      <a:pt x="273" y="229"/>
                      <a:pt x="276" y="229"/>
                    </a:cubicBezTo>
                    <a:cubicBezTo>
                      <a:pt x="275" y="229"/>
                      <a:pt x="275" y="229"/>
                      <a:pt x="275" y="230"/>
                    </a:cubicBezTo>
                    <a:cubicBezTo>
                      <a:pt x="275" y="232"/>
                      <a:pt x="275" y="234"/>
                      <a:pt x="275" y="236"/>
                    </a:cubicBezTo>
                    <a:cubicBezTo>
                      <a:pt x="273" y="235"/>
                      <a:pt x="272" y="234"/>
                      <a:pt x="271" y="233"/>
                    </a:cubicBezTo>
                    <a:cubicBezTo>
                      <a:pt x="268" y="232"/>
                      <a:pt x="266" y="231"/>
                      <a:pt x="263" y="230"/>
                    </a:cubicBezTo>
                    <a:cubicBezTo>
                      <a:pt x="265" y="230"/>
                      <a:pt x="266" y="229"/>
                      <a:pt x="267" y="229"/>
                    </a:cubicBezTo>
                    <a:close/>
                    <a:moveTo>
                      <a:pt x="300" y="261"/>
                    </a:moveTo>
                    <a:cubicBezTo>
                      <a:pt x="300" y="262"/>
                      <a:pt x="301" y="262"/>
                      <a:pt x="302" y="262"/>
                    </a:cubicBezTo>
                    <a:cubicBezTo>
                      <a:pt x="302" y="263"/>
                      <a:pt x="303" y="263"/>
                      <a:pt x="303" y="263"/>
                    </a:cubicBezTo>
                    <a:cubicBezTo>
                      <a:pt x="303" y="263"/>
                      <a:pt x="303" y="263"/>
                      <a:pt x="303" y="263"/>
                    </a:cubicBezTo>
                    <a:cubicBezTo>
                      <a:pt x="302" y="263"/>
                      <a:pt x="301" y="262"/>
                      <a:pt x="300" y="261"/>
                    </a:cubicBezTo>
                    <a:cubicBezTo>
                      <a:pt x="300" y="261"/>
                      <a:pt x="300" y="261"/>
                      <a:pt x="300" y="261"/>
                    </a:cubicBezTo>
                    <a:close/>
                    <a:moveTo>
                      <a:pt x="350" y="228"/>
                    </a:moveTo>
                    <a:cubicBezTo>
                      <a:pt x="350" y="242"/>
                      <a:pt x="350" y="256"/>
                      <a:pt x="349" y="269"/>
                    </a:cubicBezTo>
                    <a:cubicBezTo>
                      <a:pt x="349" y="269"/>
                      <a:pt x="349" y="269"/>
                      <a:pt x="348" y="269"/>
                    </a:cubicBezTo>
                    <a:cubicBezTo>
                      <a:pt x="348" y="266"/>
                      <a:pt x="348" y="262"/>
                      <a:pt x="348" y="259"/>
                    </a:cubicBezTo>
                    <a:cubicBezTo>
                      <a:pt x="347" y="254"/>
                      <a:pt x="347" y="250"/>
                      <a:pt x="347" y="245"/>
                    </a:cubicBezTo>
                    <a:cubicBezTo>
                      <a:pt x="348" y="239"/>
                      <a:pt x="349" y="233"/>
                      <a:pt x="350" y="226"/>
                    </a:cubicBezTo>
                    <a:cubicBezTo>
                      <a:pt x="350" y="226"/>
                      <a:pt x="350" y="226"/>
                      <a:pt x="350" y="225"/>
                    </a:cubicBezTo>
                    <a:cubicBezTo>
                      <a:pt x="350" y="226"/>
                      <a:pt x="350" y="227"/>
                      <a:pt x="350" y="227"/>
                    </a:cubicBezTo>
                    <a:cubicBezTo>
                      <a:pt x="350" y="227"/>
                      <a:pt x="350" y="228"/>
                      <a:pt x="350" y="228"/>
                    </a:cubicBezTo>
                    <a:close/>
                    <a:moveTo>
                      <a:pt x="350" y="225"/>
                    </a:moveTo>
                    <a:cubicBezTo>
                      <a:pt x="350" y="224"/>
                      <a:pt x="349" y="224"/>
                      <a:pt x="348" y="224"/>
                    </a:cubicBezTo>
                    <a:cubicBezTo>
                      <a:pt x="348" y="224"/>
                      <a:pt x="348" y="224"/>
                      <a:pt x="348" y="224"/>
                    </a:cubicBezTo>
                    <a:cubicBezTo>
                      <a:pt x="347" y="224"/>
                      <a:pt x="347" y="224"/>
                      <a:pt x="347" y="224"/>
                    </a:cubicBezTo>
                    <a:cubicBezTo>
                      <a:pt x="346" y="224"/>
                      <a:pt x="346" y="225"/>
                      <a:pt x="346" y="225"/>
                    </a:cubicBezTo>
                    <a:cubicBezTo>
                      <a:pt x="345" y="227"/>
                      <a:pt x="345" y="229"/>
                      <a:pt x="345" y="231"/>
                    </a:cubicBezTo>
                    <a:cubicBezTo>
                      <a:pt x="344" y="231"/>
                      <a:pt x="344" y="231"/>
                      <a:pt x="344" y="231"/>
                    </a:cubicBezTo>
                    <a:cubicBezTo>
                      <a:pt x="343" y="231"/>
                      <a:pt x="341" y="232"/>
                      <a:pt x="341" y="234"/>
                    </a:cubicBezTo>
                    <a:cubicBezTo>
                      <a:pt x="342" y="238"/>
                      <a:pt x="342" y="242"/>
                      <a:pt x="342" y="247"/>
                    </a:cubicBezTo>
                    <a:cubicBezTo>
                      <a:pt x="342" y="251"/>
                      <a:pt x="341" y="255"/>
                      <a:pt x="340" y="259"/>
                    </a:cubicBezTo>
                    <a:cubicBezTo>
                      <a:pt x="340" y="259"/>
                      <a:pt x="340" y="259"/>
                      <a:pt x="340" y="260"/>
                    </a:cubicBezTo>
                    <a:cubicBezTo>
                      <a:pt x="340" y="259"/>
                      <a:pt x="340" y="258"/>
                      <a:pt x="340" y="258"/>
                    </a:cubicBezTo>
                    <a:cubicBezTo>
                      <a:pt x="340" y="253"/>
                      <a:pt x="340" y="249"/>
                      <a:pt x="340" y="245"/>
                    </a:cubicBezTo>
                    <a:cubicBezTo>
                      <a:pt x="340" y="243"/>
                      <a:pt x="340" y="241"/>
                      <a:pt x="340" y="239"/>
                    </a:cubicBezTo>
                    <a:cubicBezTo>
                      <a:pt x="340" y="238"/>
                      <a:pt x="340" y="236"/>
                      <a:pt x="340" y="235"/>
                    </a:cubicBezTo>
                    <a:cubicBezTo>
                      <a:pt x="340" y="235"/>
                      <a:pt x="341" y="234"/>
                      <a:pt x="341" y="234"/>
                    </a:cubicBezTo>
                    <a:cubicBezTo>
                      <a:pt x="341" y="232"/>
                      <a:pt x="341" y="231"/>
                      <a:pt x="340" y="229"/>
                    </a:cubicBezTo>
                    <a:cubicBezTo>
                      <a:pt x="340" y="229"/>
                      <a:pt x="340" y="228"/>
                      <a:pt x="340" y="228"/>
                    </a:cubicBezTo>
                    <a:cubicBezTo>
                      <a:pt x="339" y="227"/>
                      <a:pt x="339" y="227"/>
                      <a:pt x="339" y="227"/>
                    </a:cubicBezTo>
                    <a:cubicBezTo>
                      <a:pt x="338" y="227"/>
                      <a:pt x="338" y="227"/>
                      <a:pt x="338" y="228"/>
                    </a:cubicBezTo>
                    <a:cubicBezTo>
                      <a:pt x="337" y="228"/>
                      <a:pt x="337" y="228"/>
                      <a:pt x="337" y="228"/>
                    </a:cubicBezTo>
                    <a:cubicBezTo>
                      <a:pt x="337" y="229"/>
                      <a:pt x="337" y="229"/>
                      <a:pt x="337" y="229"/>
                    </a:cubicBezTo>
                    <a:cubicBezTo>
                      <a:pt x="336" y="229"/>
                      <a:pt x="336" y="229"/>
                      <a:pt x="336" y="229"/>
                    </a:cubicBezTo>
                    <a:cubicBezTo>
                      <a:pt x="336" y="229"/>
                      <a:pt x="336" y="229"/>
                      <a:pt x="335" y="229"/>
                    </a:cubicBezTo>
                    <a:cubicBezTo>
                      <a:pt x="335" y="229"/>
                      <a:pt x="335" y="229"/>
                      <a:pt x="335" y="229"/>
                    </a:cubicBezTo>
                    <a:cubicBezTo>
                      <a:pt x="335" y="228"/>
                      <a:pt x="335" y="227"/>
                      <a:pt x="335" y="227"/>
                    </a:cubicBezTo>
                    <a:cubicBezTo>
                      <a:pt x="335" y="226"/>
                      <a:pt x="334" y="225"/>
                      <a:pt x="333" y="224"/>
                    </a:cubicBezTo>
                    <a:cubicBezTo>
                      <a:pt x="334" y="224"/>
                      <a:pt x="334" y="224"/>
                      <a:pt x="334" y="224"/>
                    </a:cubicBezTo>
                    <a:cubicBezTo>
                      <a:pt x="337" y="224"/>
                      <a:pt x="339" y="223"/>
                      <a:pt x="342" y="223"/>
                    </a:cubicBezTo>
                    <a:cubicBezTo>
                      <a:pt x="342" y="222"/>
                      <a:pt x="343" y="222"/>
                      <a:pt x="343" y="222"/>
                    </a:cubicBezTo>
                    <a:cubicBezTo>
                      <a:pt x="345" y="222"/>
                      <a:pt x="348" y="222"/>
                      <a:pt x="350" y="222"/>
                    </a:cubicBezTo>
                    <a:cubicBezTo>
                      <a:pt x="350" y="223"/>
                      <a:pt x="350" y="224"/>
                      <a:pt x="350" y="225"/>
                    </a:cubicBezTo>
                    <a:cubicBezTo>
                      <a:pt x="350" y="225"/>
                      <a:pt x="350" y="225"/>
                      <a:pt x="350" y="225"/>
                    </a:cubicBezTo>
                    <a:close/>
                    <a:moveTo>
                      <a:pt x="247" y="230"/>
                    </a:moveTo>
                    <a:cubicBezTo>
                      <a:pt x="248" y="231"/>
                      <a:pt x="250" y="232"/>
                      <a:pt x="252" y="233"/>
                    </a:cubicBezTo>
                    <a:cubicBezTo>
                      <a:pt x="253" y="233"/>
                      <a:pt x="255" y="234"/>
                      <a:pt x="256" y="235"/>
                    </a:cubicBezTo>
                    <a:cubicBezTo>
                      <a:pt x="260" y="237"/>
                      <a:pt x="263" y="238"/>
                      <a:pt x="267" y="240"/>
                    </a:cubicBezTo>
                    <a:cubicBezTo>
                      <a:pt x="267" y="241"/>
                      <a:pt x="268" y="241"/>
                      <a:pt x="269" y="242"/>
                    </a:cubicBezTo>
                    <a:cubicBezTo>
                      <a:pt x="269" y="242"/>
                      <a:pt x="268" y="242"/>
                      <a:pt x="268" y="241"/>
                    </a:cubicBezTo>
                    <a:cubicBezTo>
                      <a:pt x="268" y="241"/>
                      <a:pt x="268" y="241"/>
                      <a:pt x="268" y="241"/>
                    </a:cubicBezTo>
                    <a:cubicBezTo>
                      <a:pt x="268" y="241"/>
                      <a:pt x="268" y="241"/>
                      <a:pt x="268" y="241"/>
                    </a:cubicBezTo>
                    <a:cubicBezTo>
                      <a:pt x="267" y="241"/>
                      <a:pt x="267" y="241"/>
                      <a:pt x="266" y="240"/>
                    </a:cubicBezTo>
                    <a:cubicBezTo>
                      <a:pt x="265" y="240"/>
                      <a:pt x="263" y="239"/>
                      <a:pt x="262" y="239"/>
                    </a:cubicBezTo>
                    <a:cubicBezTo>
                      <a:pt x="262" y="239"/>
                      <a:pt x="262" y="239"/>
                      <a:pt x="262" y="239"/>
                    </a:cubicBezTo>
                    <a:cubicBezTo>
                      <a:pt x="262" y="239"/>
                      <a:pt x="262" y="239"/>
                      <a:pt x="262" y="239"/>
                    </a:cubicBezTo>
                    <a:cubicBezTo>
                      <a:pt x="262" y="239"/>
                      <a:pt x="262" y="239"/>
                      <a:pt x="262" y="239"/>
                    </a:cubicBezTo>
                    <a:cubicBezTo>
                      <a:pt x="262" y="239"/>
                      <a:pt x="262" y="239"/>
                      <a:pt x="262" y="239"/>
                    </a:cubicBezTo>
                    <a:cubicBezTo>
                      <a:pt x="262" y="239"/>
                      <a:pt x="262" y="239"/>
                      <a:pt x="262" y="239"/>
                    </a:cubicBezTo>
                    <a:cubicBezTo>
                      <a:pt x="261" y="239"/>
                      <a:pt x="261" y="238"/>
                      <a:pt x="261" y="238"/>
                    </a:cubicBezTo>
                    <a:cubicBezTo>
                      <a:pt x="261" y="238"/>
                      <a:pt x="261" y="238"/>
                      <a:pt x="261" y="238"/>
                    </a:cubicBezTo>
                    <a:cubicBezTo>
                      <a:pt x="256" y="236"/>
                      <a:pt x="252" y="234"/>
                      <a:pt x="247" y="232"/>
                    </a:cubicBezTo>
                    <a:cubicBezTo>
                      <a:pt x="247" y="232"/>
                      <a:pt x="246" y="232"/>
                      <a:pt x="246" y="232"/>
                    </a:cubicBezTo>
                    <a:cubicBezTo>
                      <a:pt x="246" y="232"/>
                      <a:pt x="246" y="232"/>
                      <a:pt x="246" y="232"/>
                    </a:cubicBezTo>
                    <a:cubicBezTo>
                      <a:pt x="247" y="232"/>
                      <a:pt x="247" y="231"/>
                      <a:pt x="246" y="230"/>
                    </a:cubicBezTo>
                    <a:cubicBezTo>
                      <a:pt x="246" y="230"/>
                      <a:pt x="246" y="230"/>
                      <a:pt x="247" y="230"/>
                    </a:cubicBezTo>
                    <a:close/>
                    <a:moveTo>
                      <a:pt x="997" y="123"/>
                    </a:moveTo>
                    <a:cubicBezTo>
                      <a:pt x="1000" y="120"/>
                      <a:pt x="1004" y="117"/>
                      <a:pt x="1007" y="114"/>
                    </a:cubicBezTo>
                    <a:cubicBezTo>
                      <a:pt x="1007" y="115"/>
                      <a:pt x="1007" y="115"/>
                      <a:pt x="1007" y="115"/>
                    </a:cubicBezTo>
                    <a:cubicBezTo>
                      <a:pt x="1005" y="117"/>
                      <a:pt x="1003" y="118"/>
                      <a:pt x="1001" y="120"/>
                    </a:cubicBezTo>
                    <a:cubicBezTo>
                      <a:pt x="1000" y="121"/>
                      <a:pt x="998" y="122"/>
                      <a:pt x="997" y="123"/>
                    </a:cubicBezTo>
                    <a:close/>
                    <a:moveTo>
                      <a:pt x="658" y="19"/>
                    </a:moveTo>
                    <a:cubicBezTo>
                      <a:pt x="673" y="18"/>
                      <a:pt x="687" y="17"/>
                      <a:pt x="702" y="17"/>
                    </a:cubicBezTo>
                    <a:cubicBezTo>
                      <a:pt x="717" y="16"/>
                      <a:pt x="733" y="15"/>
                      <a:pt x="748" y="14"/>
                    </a:cubicBezTo>
                    <a:cubicBezTo>
                      <a:pt x="755" y="14"/>
                      <a:pt x="762" y="13"/>
                      <a:pt x="769" y="13"/>
                    </a:cubicBezTo>
                    <a:cubicBezTo>
                      <a:pt x="777" y="13"/>
                      <a:pt x="785" y="13"/>
                      <a:pt x="793" y="12"/>
                    </a:cubicBezTo>
                    <a:cubicBezTo>
                      <a:pt x="807" y="12"/>
                      <a:pt x="821" y="11"/>
                      <a:pt x="835" y="10"/>
                    </a:cubicBezTo>
                    <a:cubicBezTo>
                      <a:pt x="843" y="9"/>
                      <a:pt x="850" y="9"/>
                      <a:pt x="858" y="8"/>
                    </a:cubicBezTo>
                    <a:cubicBezTo>
                      <a:pt x="865" y="8"/>
                      <a:pt x="872" y="7"/>
                      <a:pt x="879" y="7"/>
                    </a:cubicBezTo>
                    <a:cubicBezTo>
                      <a:pt x="883" y="7"/>
                      <a:pt x="887" y="7"/>
                      <a:pt x="891" y="7"/>
                    </a:cubicBezTo>
                    <a:cubicBezTo>
                      <a:pt x="889" y="7"/>
                      <a:pt x="887" y="8"/>
                      <a:pt x="886" y="8"/>
                    </a:cubicBezTo>
                    <a:cubicBezTo>
                      <a:pt x="879" y="9"/>
                      <a:pt x="873" y="10"/>
                      <a:pt x="866" y="11"/>
                    </a:cubicBezTo>
                    <a:cubicBezTo>
                      <a:pt x="864" y="11"/>
                      <a:pt x="862" y="11"/>
                      <a:pt x="861" y="12"/>
                    </a:cubicBezTo>
                    <a:cubicBezTo>
                      <a:pt x="859" y="12"/>
                      <a:pt x="857" y="12"/>
                      <a:pt x="855" y="12"/>
                    </a:cubicBezTo>
                    <a:cubicBezTo>
                      <a:pt x="851" y="12"/>
                      <a:pt x="847" y="12"/>
                      <a:pt x="844" y="12"/>
                    </a:cubicBezTo>
                    <a:cubicBezTo>
                      <a:pt x="840" y="12"/>
                      <a:pt x="837" y="12"/>
                      <a:pt x="833" y="13"/>
                    </a:cubicBezTo>
                    <a:cubicBezTo>
                      <a:pt x="829" y="13"/>
                      <a:pt x="825" y="13"/>
                      <a:pt x="822" y="14"/>
                    </a:cubicBezTo>
                    <a:cubicBezTo>
                      <a:pt x="818" y="14"/>
                      <a:pt x="814" y="14"/>
                      <a:pt x="810" y="15"/>
                    </a:cubicBezTo>
                    <a:cubicBezTo>
                      <a:pt x="801" y="15"/>
                      <a:pt x="792" y="16"/>
                      <a:pt x="783" y="16"/>
                    </a:cubicBezTo>
                    <a:cubicBezTo>
                      <a:pt x="779" y="16"/>
                      <a:pt x="776" y="16"/>
                      <a:pt x="772" y="17"/>
                    </a:cubicBezTo>
                    <a:cubicBezTo>
                      <a:pt x="769" y="17"/>
                      <a:pt x="766" y="17"/>
                      <a:pt x="763" y="17"/>
                    </a:cubicBezTo>
                    <a:cubicBezTo>
                      <a:pt x="756" y="17"/>
                      <a:pt x="749" y="17"/>
                      <a:pt x="742" y="18"/>
                    </a:cubicBezTo>
                    <a:cubicBezTo>
                      <a:pt x="734" y="18"/>
                      <a:pt x="727" y="18"/>
                      <a:pt x="719" y="18"/>
                    </a:cubicBezTo>
                    <a:cubicBezTo>
                      <a:pt x="710" y="18"/>
                      <a:pt x="701" y="19"/>
                      <a:pt x="692" y="19"/>
                    </a:cubicBezTo>
                    <a:cubicBezTo>
                      <a:pt x="680" y="19"/>
                      <a:pt x="667" y="20"/>
                      <a:pt x="654" y="20"/>
                    </a:cubicBezTo>
                    <a:cubicBezTo>
                      <a:pt x="652" y="20"/>
                      <a:pt x="649" y="20"/>
                      <a:pt x="647" y="20"/>
                    </a:cubicBezTo>
                    <a:cubicBezTo>
                      <a:pt x="650" y="20"/>
                      <a:pt x="654" y="20"/>
                      <a:pt x="658" y="19"/>
                    </a:cubicBezTo>
                    <a:close/>
                    <a:moveTo>
                      <a:pt x="231" y="43"/>
                    </a:moveTo>
                    <a:cubicBezTo>
                      <a:pt x="231" y="43"/>
                      <a:pt x="231" y="43"/>
                      <a:pt x="232" y="42"/>
                    </a:cubicBezTo>
                    <a:cubicBezTo>
                      <a:pt x="232" y="42"/>
                      <a:pt x="232" y="42"/>
                      <a:pt x="232" y="42"/>
                    </a:cubicBezTo>
                    <a:cubicBezTo>
                      <a:pt x="232" y="42"/>
                      <a:pt x="232" y="42"/>
                      <a:pt x="232" y="42"/>
                    </a:cubicBezTo>
                    <a:cubicBezTo>
                      <a:pt x="233" y="41"/>
                      <a:pt x="235" y="41"/>
                      <a:pt x="236" y="41"/>
                    </a:cubicBezTo>
                    <a:cubicBezTo>
                      <a:pt x="237" y="41"/>
                      <a:pt x="237" y="41"/>
                      <a:pt x="238" y="41"/>
                    </a:cubicBezTo>
                    <a:cubicBezTo>
                      <a:pt x="238" y="41"/>
                      <a:pt x="238" y="41"/>
                      <a:pt x="238" y="41"/>
                    </a:cubicBezTo>
                    <a:cubicBezTo>
                      <a:pt x="238" y="42"/>
                      <a:pt x="238" y="43"/>
                      <a:pt x="238" y="43"/>
                    </a:cubicBezTo>
                    <a:cubicBezTo>
                      <a:pt x="238" y="43"/>
                      <a:pt x="237" y="44"/>
                      <a:pt x="237" y="44"/>
                    </a:cubicBezTo>
                    <a:cubicBezTo>
                      <a:pt x="237" y="44"/>
                      <a:pt x="236" y="44"/>
                      <a:pt x="236" y="45"/>
                    </a:cubicBezTo>
                    <a:cubicBezTo>
                      <a:pt x="235" y="45"/>
                      <a:pt x="235" y="46"/>
                      <a:pt x="235" y="47"/>
                    </a:cubicBezTo>
                    <a:cubicBezTo>
                      <a:pt x="235" y="52"/>
                      <a:pt x="236" y="56"/>
                      <a:pt x="236" y="61"/>
                    </a:cubicBezTo>
                    <a:cubicBezTo>
                      <a:pt x="236" y="63"/>
                      <a:pt x="237" y="65"/>
                      <a:pt x="237" y="67"/>
                    </a:cubicBezTo>
                    <a:cubicBezTo>
                      <a:pt x="237" y="68"/>
                      <a:pt x="237" y="69"/>
                      <a:pt x="237" y="69"/>
                    </a:cubicBezTo>
                    <a:cubicBezTo>
                      <a:pt x="237" y="70"/>
                      <a:pt x="237" y="71"/>
                      <a:pt x="237" y="71"/>
                    </a:cubicBezTo>
                    <a:cubicBezTo>
                      <a:pt x="236" y="74"/>
                      <a:pt x="236" y="78"/>
                      <a:pt x="236" y="81"/>
                    </a:cubicBezTo>
                    <a:cubicBezTo>
                      <a:pt x="236" y="81"/>
                      <a:pt x="236" y="80"/>
                      <a:pt x="236" y="80"/>
                    </a:cubicBezTo>
                    <a:cubicBezTo>
                      <a:pt x="236" y="81"/>
                      <a:pt x="236" y="81"/>
                      <a:pt x="236" y="82"/>
                    </a:cubicBezTo>
                    <a:cubicBezTo>
                      <a:pt x="236" y="81"/>
                      <a:pt x="236" y="81"/>
                      <a:pt x="236" y="81"/>
                    </a:cubicBezTo>
                    <a:cubicBezTo>
                      <a:pt x="236" y="81"/>
                      <a:pt x="236" y="81"/>
                      <a:pt x="236" y="82"/>
                    </a:cubicBezTo>
                    <a:cubicBezTo>
                      <a:pt x="235" y="86"/>
                      <a:pt x="234" y="90"/>
                      <a:pt x="234" y="94"/>
                    </a:cubicBezTo>
                    <a:cubicBezTo>
                      <a:pt x="234" y="89"/>
                      <a:pt x="233" y="84"/>
                      <a:pt x="233" y="79"/>
                    </a:cubicBezTo>
                    <a:cubicBezTo>
                      <a:pt x="233" y="73"/>
                      <a:pt x="233" y="68"/>
                      <a:pt x="232" y="62"/>
                    </a:cubicBezTo>
                    <a:cubicBezTo>
                      <a:pt x="232" y="60"/>
                      <a:pt x="232" y="58"/>
                      <a:pt x="232" y="56"/>
                    </a:cubicBezTo>
                    <a:cubicBezTo>
                      <a:pt x="232" y="54"/>
                      <a:pt x="232" y="52"/>
                      <a:pt x="231" y="51"/>
                    </a:cubicBezTo>
                    <a:cubicBezTo>
                      <a:pt x="231" y="48"/>
                      <a:pt x="231" y="46"/>
                      <a:pt x="231" y="43"/>
                    </a:cubicBezTo>
                    <a:close/>
                    <a:moveTo>
                      <a:pt x="51" y="271"/>
                    </a:moveTo>
                    <a:cubicBezTo>
                      <a:pt x="56" y="267"/>
                      <a:pt x="61" y="263"/>
                      <a:pt x="65" y="259"/>
                    </a:cubicBezTo>
                    <a:cubicBezTo>
                      <a:pt x="66" y="259"/>
                      <a:pt x="67" y="258"/>
                      <a:pt x="68" y="257"/>
                    </a:cubicBezTo>
                    <a:cubicBezTo>
                      <a:pt x="66" y="259"/>
                      <a:pt x="64" y="261"/>
                      <a:pt x="61" y="263"/>
                    </a:cubicBezTo>
                    <a:cubicBezTo>
                      <a:pt x="59" y="265"/>
                      <a:pt x="57" y="267"/>
                      <a:pt x="55" y="269"/>
                    </a:cubicBezTo>
                    <a:cubicBezTo>
                      <a:pt x="54" y="269"/>
                      <a:pt x="53" y="270"/>
                      <a:pt x="52" y="271"/>
                    </a:cubicBezTo>
                    <a:cubicBezTo>
                      <a:pt x="51" y="272"/>
                      <a:pt x="49" y="273"/>
                      <a:pt x="49" y="274"/>
                    </a:cubicBezTo>
                    <a:cubicBezTo>
                      <a:pt x="48" y="274"/>
                      <a:pt x="47" y="274"/>
                      <a:pt x="47" y="274"/>
                    </a:cubicBezTo>
                    <a:cubicBezTo>
                      <a:pt x="48" y="273"/>
                      <a:pt x="49" y="272"/>
                      <a:pt x="51" y="27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00" name="Google Shape;100;p2"/>
              <p:cNvSpPr/>
              <p:nvPr/>
            </p:nvSpPr>
            <p:spPr>
              <a:xfrm>
                <a:off x="1672" y="1658"/>
                <a:ext cx="3" cy="0"/>
              </a:xfrm>
              <a:custGeom>
                <a:avLst/>
                <a:gdLst/>
                <a:ahLst/>
                <a:cxnLst/>
                <a:rect l="l" t="t" r="r" b="b"/>
                <a:pathLst>
                  <a:path w="1" h="120000" extrusionOk="0">
                    <a:moveTo>
                      <a:pt x="0" y="0"/>
                    </a:moveTo>
                    <a:cubicBezTo>
                      <a:pt x="0" y="0"/>
                      <a:pt x="0" y="0"/>
                      <a:pt x="0" y="0"/>
                    </a:cubicBezTo>
                    <a:cubicBezTo>
                      <a:pt x="1" y="0"/>
                      <a:pt x="1" y="0"/>
                      <a:pt x="1" y="0"/>
                    </a:cubicBezTo>
                    <a:cubicBezTo>
                      <a:pt x="1" y="0"/>
                      <a:pt x="1" y="0"/>
                      <a:pt x="0"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01" name="Google Shape;101;p2"/>
              <p:cNvSpPr/>
              <p:nvPr/>
            </p:nvSpPr>
            <p:spPr>
              <a:xfrm>
                <a:off x="1672" y="1658"/>
                <a:ext cx="3" cy="0"/>
              </a:xfrm>
              <a:custGeom>
                <a:avLst/>
                <a:gdLst/>
                <a:ahLst/>
                <a:cxnLst/>
                <a:rect l="l" t="t" r="r" b="b"/>
                <a:pathLst>
                  <a:path w="1" h="120000" extrusionOk="0">
                    <a:moveTo>
                      <a:pt x="0" y="0"/>
                    </a:moveTo>
                    <a:cubicBezTo>
                      <a:pt x="0" y="0"/>
                      <a:pt x="0" y="0"/>
                      <a:pt x="0" y="0"/>
                    </a:cubicBezTo>
                    <a:cubicBezTo>
                      <a:pt x="0" y="0"/>
                      <a:pt x="1" y="0"/>
                      <a:pt x="1" y="0"/>
                    </a:cubicBezTo>
                    <a:cubicBezTo>
                      <a:pt x="1" y="0"/>
                      <a:pt x="1" y="0"/>
                      <a:pt x="0"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02" name="Google Shape;102;p2"/>
              <p:cNvSpPr/>
              <p:nvPr/>
            </p:nvSpPr>
            <p:spPr>
              <a:xfrm>
                <a:off x="1010" y="1678"/>
                <a:ext cx="3" cy="0"/>
              </a:xfrm>
              <a:custGeom>
                <a:avLst/>
                <a:gdLst/>
                <a:ahLst/>
                <a:cxnLst/>
                <a:rect l="l" t="t" r="r" b="b"/>
                <a:pathLst>
                  <a:path w="1" h="120000" extrusionOk="0">
                    <a:moveTo>
                      <a:pt x="1" y="0"/>
                    </a:moveTo>
                    <a:cubicBezTo>
                      <a:pt x="1" y="0"/>
                      <a:pt x="1" y="0"/>
                      <a:pt x="1" y="0"/>
                    </a:cubicBezTo>
                    <a:cubicBezTo>
                      <a:pt x="0" y="0"/>
                      <a:pt x="0" y="0"/>
                      <a:pt x="0" y="0"/>
                    </a:cubicBezTo>
                    <a:cubicBezTo>
                      <a:pt x="0" y="0"/>
                      <a:pt x="1" y="0"/>
                      <a:pt x="1"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103" name="Google Shape;103;p2"/>
            <p:cNvSpPr txBox="1"/>
            <p:nvPr/>
          </p:nvSpPr>
          <p:spPr>
            <a:xfrm>
              <a:off x="2460618" y="2395058"/>
              <a:ext cx="2646879"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CN" sz="3200">
                  <a:solidFill>
                    <a:srgbClr val="3F3F3F"/>
                  </a:solidFill>
                  <a:latin typeface="Microsoft Yahei"/>
                  <a:ea typeface="Microsoft Yahei"/>
                  <a:cs typeface="Microsoft Yahei"/>
                  <a:sym typeface="Microsoft Yahei"/>
                </a:rPr>
                <a:t>前言</a:t>
              </a:r>
              <a:endParaRPr/>
            </a:p>
          </p:txBody>
        </p:sp>
      </p:grpSp>
      <p:grpSp>
        <p:nvGrpSpPr>
          <p:cNvPr id="104" name="Google Shape;104;p2"/>
          <p:cNvGrpSpPr/>
          <p:nvPr/>
        </p:nvGrpSpPr>
        <p:grpSpPr>
          <a:xfrm>
            <a:off x="1144588" y="3336471"/>
            <a:ext cx="4565650" cy="1322388"/>
            <a:chOff x="1144588" y="4174671"/>
            <a:chExt cx="4565650" cy="1322388"/>
          </a:xfrm>
        </p:grpSpPr>
        <p:grpSp>
          <p:nvGrpSpPr>
            <p:cNvPr id="105" name="Google Shape;105;p2"/>
            <p:cNvGrpSpPr/>
            <p:nvPr/>
          </p:nvGrpSpPr>
          <p:grpSpPr>
            <a:xfrm>
              <a:off x="1144588" y="4174671"/>
              <a:ext cx="4565650" cy="1322388"/>
              <a:chOff x="721" y="1064"/>
              <a:chExt cx="2876" cy="833"/>
            </a:xfrm>
          </p:grpSpPr>
          <p:sp>
            <p:nvSpPr>
              <p:cNvPr id="106" name="Google Shape;106;p2"/>
              <p:cNvSpPr/>
              <p:nvPr/>
            </p:nvSpPr>
            <p:spPr>
              <a:xfrm>
                <a:off x="2156" y="1675"/>
                <a:ext cx="12" cy="12"/>
              </a:xfrm>
              <a:prstGeom prst="ellipse">
                <a:avLst/>
              </a:pr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07" name="Google Shape;107;p2"/>
              <p:cNvSpPr/>
              <p:nvPr/>
            </p:nvSpPr>
            <p:spPr>
              <a:xfrm>
                <a:off x="721" y="1064"/>
                <a:ext cx="2876" cy="833"/>
              </a:xfrm>
              <a:custGeom>
                <a:avLst/>
                <a:gdLst/>
                <a:ahLst/>
                <a:cxnLst/>
                <a:rect l="l" t="t" r="r" b="b"/>
                <a:pathLst>
                  <a:path w="1034" h="297" extrusionOk="0">
                    <a:moveTo>
                      <a:pt x="894" y="226"/>
                    </a:moveTo>
                    <a:cubicBezTo>
                      <a:pt x="894" y="226"/>
                      <a:pt x="894" y="226"/>
                      <a:pt x="894" y="226"/>
                    </a:cubicBezTo>
                    <a:cubicBezTo>
                      <a:pt x="893" y="227"/>
                      <a:pt x="893" y="228"/>
                      <a:pt x="893" y="228"/>
                    </a:cubicBezTo>
                    <a:cubicBezTo>
                      <a:pt x="893" y="229"/>
                      <a:pt x="894" y="230"/>
                      <a:pt x="894" y="231"/>
                    </a:cubicBezTo>
                    <a:cubicBezTo>
                      <a:pt x="895" y="232"/>
                      <a:pt x="896" y="232"/>
                      <a:pt x="897" y="232"/>
                    </a:cubicBezTo>
                    <a:cubicBezTo>
                      <a:pt x="897" y="232"/>
                      <a:pt x="897" y="232"/>
                      <a:pt x="898" y="232"/>
                    </a:cubicBezTo>
                    <a:cubicBezTo>
                      <a:pt x="898" y="232"/>
                      <a:pt x="899" y="231"/>
                      <a:pt x="899" y="231"/>
                    </a:cubicBezTo>
                    <a:cubicBezTo>
                      <a:pt x="900" y="230"/>
                      <a:pt x="901" y="230"/>
                      <a:pt x="901" y="229"/>
                    </a:cubicBezTo>
                    <a:cubicBezTo>
                      <a:pt x="902" y="228"/>
                      <a:pt x="902" y="228"/>
                      <a:pt x="903" y="227"/>
                    </a:cubicBezTo>
                    <a:cubicBezTo>
                      <a:pt x="903" y="227"/>
                      <a:pt x="903" y="227"/>
                      <a:pt x="904" y="227"/>
                    </a:cubicBezTo>
                    <a:cubicBezTo>
                      <a:pt x="904" y="227"/>
                      <a:pt x="904" y="226"/>
                      <a:pt x="904" y="226"/>
                    </a:cubicBezTo>
                    <a:cubicBezTo>
                      <a:pt x="905" y="226"/>
                      <a:pt x="905" y="226"/>
                      <a:pt x="906" y="226"/>
                    </a:cubicBezTo>
                    <a:cubicBezTo>
                      <a:pt x="906" y="226"/>
                      <a:pt x="907" y="227"/>
                      <a:pt x="907" y="227"/>
                    </a:cubicBezTo>
                    <a:cubicBezTo>
                      <a:pt x="910" y="228"/>
                      <a:pt x="913" y="227"/>
                      <a:pt x="915" y="225"/>
                    </a:cubicBezTo>
                    <a:cubicBezTo>
                      <a:pt x="916" y="224"/>
                      <a:pt x="917" y="222"/>
                      <a:pt x="919" y="221"/>
                    </a:cubicBezTo>
                    <a:cubicBezTo>
                      <a:pt x="920" y="220"/>
                      <a:pt x="921" y="219"/>
                      <a:pt x="922" y="218"/>
                    </a:cubicBezTo>
                    <a:cubicBezTo>
                      <a:pt x="924" y="215"/>
                      <a:pt x="927" y="213"/>
                      <a:pt x="929" y="210"/>
                    </a:cubicBezTo>
                    <a:cubicBezTo>
                      <a:pt x="932" y="207"/>
                      <a:pt x="935" y="203"/>
                      <a:pt x="937" y="200"/>
                    </a:cubicBezTo>
                    <a:cubicBezTo>
                      <a:pt x="940" y="197"/>
                      <a:pt x="942" y="194"/>
                      <a:pt x="944" y="191"/>
                    </a:cubicBezTo>
                    <a:cubicBezTo>
                      <a:pt x="946" y="189"/>
                      <a:pt x="948" y="187"/>
                      <a:pt x="950" y="184"/>
                    </a:cubicBezTo>
                    <a:cubicBezTo>
                      <a:pt x="952" y="182"/>
                      <a:pt x="954" y="180"/>
                      <a:pt x="956" y="178"/>
                    </a:cubicBezTo>
                    <a:cubicBezTo>
                      <a:pt x="960" y="173"/>
                      <a:pt x="964" y="168"/>
                      <a:pt x="968" y="163"/>
                    </a:cubicBezTo>
                    <a:cubicBezTo>
                      <a:pt x="972" y="159"/>
                      <a:pt x="977" y="154"/>
                      <a:pt x="981" y="149"/>
                    </a:cubicBezTo>
                    <a:cubicBezTo>
                      <a:pt x="983" y="147"/>
                      <a:pt x="985" y="145"/>
                      <a:pt x="987" y="143"/>
                    </a:cubicBezTo>
                    <a:cubicBezTo>
                      <a:pt x="990" y="141"/>
                      <a:pt x="992" y="139"/>
                      <a:pt x="994" y="137"/>
                    </a:cubicBezTo>
                    <a:cubicBezTo>
                      <a:pt x="999" y="133"/>
                      <a:pt x="1003" y="129"/>
                      <a:pt x="1008" y="125"/>
                    </a:cubicBezTo>
                    <a:cubicBezTo>
                      <a:pt x="1010" y="123"/>
                      <a:pt x="1012" y="121"/>
                      <a:pt x="1014" y="119"/>
                    </a:cubicBezTo>
                    <a:cubicBezTo>
                      <a:pt x="1016" y="120"/>
                      <a:pt x="1017" y="120"/>
                      <a:pt x="1018" y="121"/>
                    </a:cubicBezTo>
                    <a:cubicBezTo>
                      <a:pt x="1020" y="121"/>
                      <a:pt x="1021" y="121"/>
                      <a:pt x="1023" y="122"/>
                    </a:cubicBezTo>
                    <a:cubicBezTo>
                      <a:pt x="1027" y="122"/>
                      <a:pt x="1031" y="119"/>
                      <a:pt x="1033" y="116"/>
                    </a:cubicBezTo>
                    <a:cubicBezTo>
                      <a:pt x="1034" y="114"/>
                      <a:pt x="1034" y="113"/>
                      <a:pt x="1034" y="111"/>
                    </a:cubicBezTo>
                    <a:cubicBezTo>
                      <a:pt x="1034" y="108"/>
                      <a:pt x="1033" y="105"/>
                      <a:pt x="1031" y="103"/>
                    </a:cubicBezTo>
                    <a:cubicBezTo>
                      <a:pt x="1029" y="101"/>
                      <a:pt x="1027" y="100"/>
                      <a:pt x="1024" y="99"/>
                    </a:cubicBezTo>
                    <a:cubicBezTo>
                      <a:pt x="1024" y="98"/>
                      <a:pt x="1023" y="98"/>
                      <a:pt x="1023" y="98"/>
                    </a:cubicBezTo>
                    <a:cubicBezTo>
                      <a:pt x="1023" y="97"/>
                      <a:pt x="1023" y="96"/>
                      <a:pt x="1023" y="95"/>
                    </a:cubicBezTo>
                    <a:cubicBezTo>
                      <a:pt x="1023" y="94"/>
                      <a:pt x="1021" y="92"/>
                      <a:pt x="1019" y="92"/>
                    </a:cubicBezTo>
                    <a:cubicBezTo>
                      <a:pt x="1018" y="92"/>
                      <a:pt x="1018" y="92"/>
                      <a:pt x="1018" y="92"/>
                    </a:cubicBezTo>
                    <a:cubicBezTo>
                      <a:pt x="1018" y="92"/>
                      <a:pt x="1017" y="92"/>
                      <a:pt x="1016" y="92"/>
                    </a:cubicBezTo>
                    <a:cubicBezTo>
                      <a:pt x="1013" y="90"/>
                      <a:pt x="1010" y="87"/>
                      <a:pt x="1006" y="85"/>
                    </a:cubicBezTo>
                    <a:cubicBezTo>
                      <a:pt x="1001" y="82"/>
                      <a:pt x="996" y="79"/>
                      <a:pt x="991" y="75"/>
                    </a:cubicBezTo>
                    <a:cubicBezTo>
                      <a:pt x="990" y="74"/>
                      <a:pt x="988" y="73"/>
                      <a:pt x="986" y="72"/>
                    </a:cubicBezTo>
                    <a:cubicBezTo>
                      <a:pt x="978" y="65"/>
                      <a:pt x="970" y="59"/>
                      <a:pt x="962" y="52"/>
                    </a:cubicBezTo>
                    <a:cubicBezTo>
                      <a:pt x="960" y="51"/>
                      <a:pt x="959" y="50"/>
                      <a:pt x="957" y="48"/>
                    </a:cubicBezTo>
                    <a:cubicBezTo>
                      <a:pt x="955" y="46"/>
                      <a:pt x="953" y="44"/>
                      <a:pt x="951" y="43"/>
                    </a:cubicBezTo>
                    <a:cubicBezTo>
                      <a:pt x="950" y="42"/>
                      <a:pt x="950" y="41"/>
                      <a:pt x="949" y="40"/>
                    </a:cubicBezTo>
                    <a:cubicBezTo>
                      <a:pt x="941" y="34"/>
                      <a:pt x="934" y="29"/>
                      <a:pt x="927" y="23"/>
                    </a:cubicBezTo>
                    <a:cubicBezTo>
                      <a:pt x="924" y="21"/>
                      <a:pt x="922" y="19"/>
                      <a:pt x="920" y="17"/>
                    </a:cubicBezTo>
                    <a:cubicBezTo>
                      <a:pt x="919" y="17"/>
                      <a:pt x="919" y="17"/>
                      <a:pt x="919" y="17"/>
                    </a:cubicBezTo>
                    <a:cubicBezTo>
                      <a:pt x="920" y="16"/>
                      <a:pt x="920" y="16"/>
                      <a:pt x="920" y="15"/>
                    </a:cubicBezTo>
                    <a:cubicBezTo>
                      <a:pt x="920" y="14"/>
                      <a:pt x="918" y="12"/>
                      <a:pt x="916" y="12"/>
                    </a:cubicBezTo>
                    <a:cubicBezTo>
                      <a:pt x="916" y="12"/>
                      <a:pt x="916" y="12"/>
                      <a:pt x="916" y="12"/>
                    </a:cubicBezTo>
                    <a:cubicBezTo>
                      <a:pt x="915" y="11"/>
                      <a:pt x="915" y="10"/>
                      <a:pt x="915" y="10"/>
                    </a:cubicBezTo>
                    <a:cubicBezTo>
                      <a:pt x="915" y="10"/>
                      <a:pt x="916" y="10"/>
                      <a:pt x="916" y="10"/>
                    </a:cubicBezTo>
                    <a:cubicBezTo>
                      <a:pt x="916" y="10"/>
                      <a:pt x="916" y="10"/>
                      <a:pt x="917" y="10"/>
                    </a:cubicBezTo>
                    <a:cubicBezTo>
                      <a:pt x="917" y="9"/>
                      <a:pt x="918" y="9"/>
                      <a:pt x="918" y="9"/>
                    </a:cubicBezTo>
                    <a:cubicBezTo>
                      <a:pt x="919" y="8"/>
                      <a:pt x="919" y="8"/>
                      <a:pt x="919" y="7"/>
                    </a:cubicBezTo>
                    <a:cubicBezTo>
                      <a:pt x="920" y="5"/>
                      <a:pt x="919" y="4"/>
                      <a:pt x="917" y="3"/>
                    </a:cubicBezTo>
                    <a:cubicBezTo>
                      <a:pt x="917" y="3"/>
                      <a:pt x="917" y="3"/>
                      <a:pt x="917" y="2"/>
                    </a:cubicBezTo>
                    <a:cubicBezTo>
                      <a:pt x="916" y="2"/>
                      <a:pt x="916" y="2"/>
                      <a:pt x="915" y="2"/>
                    </a:cubicBezTo>
                    <a:cubicBezTo>
                      <a:pt x="915" y="2"/>
                      <a:pt x="914" y="2"/>
                      <a:pt x="913" y="2"/>
                    </a:cubicBezTo>
                    <a:cubicBezTo>
                      <a:pt x="912" y="2"/>
                      <a:pt x="912" y="1"/>
                      <a:pt x="911" y="1"/>
                    </a:cubicBezTo>
                    <a:cubicBezTo>
                      <a:pt x="909" y="1"/>
                      <a:pt x="907" y="1"/>
                      <a:pt x="906" y="1"/>
                    </a:cubicBezTo>
                    <a:cubicBezTo>
                      <a:pt x="905" y="1"/>
                      <a:pt x="904" y="1"/>
                      <a:pt x="903" y="1"/>
                    </a:cubicBezTo>
                    <a:cubicBezTo>
                      <a:pt x="902" y="0"/>
                      <a:pt x="901" y="0"/>
                      <a:pt x="900" y="0"/>
                    </a:cubicBezTo>
                    <a:cubicBezTo>
                      <a:pt x="899" y="0"/>
                      <a:pt x="898" y="0"/>
                      <a:pt x="897" y="0"/>
                    </a:cubicBezTo>
                    <a:cubicBezTo>
                      <a:pt x="896" y="0"/>
                      <a:pt x="895" y="0"/>
                      <a:pt x="894" y="0"/>
                    </a:cubicBezTo>
                    <a:cubicBezTo>
                      <a:pt x="893" y="0"/>
                      <a:pt x="891" y="0"/>
                      <a:pt x="890" y="0"/>
                    </a:cubicBezTo>
                    <a:cubicBezTo>
                      <a:pt x="888" y="0"/>
                      <a:pt x="885" y="0"/>
                      <a:pt x="883" y="0"/>
                    </a:cubicBezTo>
                    <a:cubicBezTo>
                      <a:pt x="880" y="0"/>
                      <a:pt x="876" y="0"/>
                      <a:pt x="873" y="1"/>
                    </a:cubicBezTo>
                    <a:cubicBezTo>
                      <a:pt x="858" y="1"/>
                      <a:pt x="843" y="3"/>
                      <a:pt x="828" y="4"/>
                    </a:cubicBezTo>
                    <a:cubicBezTo>
                      <a:pt x="814" y="5"/>
                      <a:pt x="799" y="6"/>
                      <a:pt x="784" y="7"/>
                    </a:cubicBezTo>
                    <a:cubicBezTo>
                      <a:pt x="770" y="7"/>
                      <a:pt x="755" y="8"/>
                      <a:pt x="741" y="8"/>
                    </a:cubicBezTo>
                    <a:cubicBezTo>
                      <a:pt x="726" y="9"/>
                      <a:pt x="711" y="10"/>
                      <a:pt x="695" y="11"/>
                    </a:cubicBezTo>
                    <a:cubicBezTo>
                      <a:pt x="688" y="12"/>
                      <a:pt x="681" y="12"/>
                      <a:pt x="673" y="13"/>
                    </a:cubicBezTo>
                    <a:cubicBezTo>
                      <a:pt x="670" y="13"/>
                      <a:pt x="667" y="13"/>
                      <a:pt x="664" y="13"/>
                    </a:cubicBezTo>
                    <a:cubicBezTo>
                      <a:pt x="661" y="13"/>
                      <a:pt x="657" y="14"/>
                      <a:pt x="653" y="14"/>
                    </a:cubicBezTo>
                    <a:cubicBezTo>
                      <a:pt x="646" y="14"/>
                      <a:pt x="639" y="15"/>
                      <a:pt x="632" y="16"/>
                    </a:cubicBezTo>
                    <a:cubicBezTo>
                      <a:pt x="625" y="16"/>
                      <a:pt x="618" y="17"/>
                      <a:pt x="610" y="18"/>
                    </a:cubicBezTo>
                    <a:cubicBezTo>
                      <a:pt x="608" y="18"/>
                      <a:pt x="607" y="18"/>
                      <a:pt x="605" y="18"/>
                    </a:cubicBezTo>
                    <a:cubicBezTo>
                      <a:pt x="599" y="18"/>
                      <a:pt x="593" y="18"/>
                      <a:pt x="587" y="17"/>
                    </a:cubicBezTo>
                    <a:cubicBezTo>
                      <a:pt x="572" y="17"/>
                      <a:pt x="556" y="17"/>
                      <a:pt x="540" y="17"/>
                    </a:cubicBezTo>
                    <a:cubicBezTo>
                      <a:pt x="532" y="17"/>
                      <a:pt x="525" y="18"/>
                      <a:pt x="517" y="18"/>
                    </a:cubicBezTo>
                    <a:cubicBezTo>
                      <a:pt x="513" y="18"/>
                      <a:pt x="510" y="18"/>
                      <a:pt x="507" y="18"/>
                    </a:cubicBezTo>
                    <a:cubicBezTo>
                      <a:pt x="503" y="19"/>
                      <a:pt x="500" y="19"/>
                      <a:pt x="496" y="19"/>
                    </a:cubicBezTo>
                    <a:cubicBezTo>
                      <a:pt x="481" y="20"/>
                      <a:pt x="466" y="22"/>
                      <a:pt x="451" y="23"/>
                    </a:cubicBezTo>
                    <a:cubicBezTo>
                      <a:pt x="433" y="24"/>
                      <a:pt x="416" y="25"/>
                      <a:pt x="398" y="27"/>
                    </a:cubicBezTo>
                    <a:cubicBezTo>
                      <a:pt x="392" y="27"/>
                      <a:pt x="385" y="28"/>
                      <a:pt x="379" y="28"/>
                    </a:cubicBezTo>
                    <a:cubicBezTo>
                      <a:pt x="371" y="29"/>
                      <a:pt x="364" y="29"/>
                      <a:pt x="357" y="30"/>
                    </a:cubicBezTo>
                    <a:cubicBezTo>
                      <a:pt x="349" y="31"/>
                      <a:pt x="342" y="31"/>
                      <a:pt x="335" y="32"/>
                    </a:cubicBezTo>
                    <a:cubicBezTo>
                      <a:pt x="322" y="32"/>
                      <a:pt x="309" y="33"/>
                      <a:pt x="296" y="34"/>
                    </a:cubicBezTo>
                    <a:cubicBezTo>
                      <a:pt x="293" y="34"/>
                      <a:pt x="289" y="34"/>
                      <a:pt x="286" y="35"/>
                    </a:cubicBezTo>
                    <a:cubicBezTo>
                      <a:pt x="286" y="35"/>
                      <a:pt x="286" y="35"/>
                      <a:pt x="285" y="34"/>
                    </a:cubicBezTo>
                    <a:cubicBezTo>
                      <a:pt x="285" y="34"/>
                      <a:pt x="285" y="33"/>
                      <a:pt x="284" y="32"/>
                    </a:cubicBezTo>
                    <a:cubicBezTo>
                      <a:pt x="284" y="32"/>
                      <a:pt x="283" y="32"/>
                      <a:pt x="283" y="32"/>
                    </a:cubicBezTo>
                    <a:cubicBezTo>
                      <a:pt x="282" y="32"/>
                      <a:pt x="282" y="32"/>
                      <a:pt x="281" y="32"/>
                    </a:cubicBezTo>
                    <a:cubicBezTo>
                      <a:pt x="281" y="32"/>
                      <a:pt x="281" y="32"/>
                      <a:pt x="281" y="32"/>
                    </a:cubicBezTo>
                    <a:cubicBezTo>
                      <a:pt x="279" y="31"/>
                      <a:pt x="277" y="31"/>
                      <a:pt x="275" y="31"/>
                    </a:cubicBezTo>
                    <a:cubicBezTo>
                      <a:pt x="274" y="31"/>
                      <a:pt x="272" y="31"/>
                      <a:pt x="271" y="31"/>
                    </a:cubicBezTo>
                    <a:cubicBezTo>
                      <a:pt x="269" y="31"/>
                      <a:pt x="268" y="31"/>
                      <a:pt x="266" y="31"/>
                    </a:cubicBezTo>
                    <a:cubicBezTo>
                      <a:pt x="259" y="31"/>
                      <a:pt x="253" y="31"/>
                      <a:pt x="247" y="31"/>
                    </a:cubicBezTo>
                    <a:cubicBezTo>
                      <a:pt x="245" y="31"/>
                      <a:pt x="244" y="32"/>
                      <a:pt x="244" y="34"/>
                    </a:cubicBezTo>
                    <a:cubicBezTo>
                      <a:pt x="244" y="35"/>
                      <a:pt x="245" y="36"/>
                      <a:pt x="247" y="36"/>
                    </a:cubicBezTo>
                    <a:cubicBezTo>
                      <a:pt x="250" y="36"/>
                      <a:pt x="252" y="36"/>
                      <a:pt x="255" y="36"/>
                    </a:cubicBezTo>
                    <a:cubicBezTo>
                      <a:pt x="252" y="37"/>
                      <a:pt x="249" y="37"/>
                      <a:pt x="246" y="37"/>
                    </a:cubicBezTo>
                    <a:cubicBezTo>
                      <a:pt x="246" y="37"/>
                      <a:pt x="246" y="37"/>
                      <a:pt x="246" y="37"/>
                    </a:cubicBezTo>
                    <a:cubicBezTo>
                      <a:pt x="246" y="37"/>
                      <a:pt x="246" y="37"/>
                      <a:pt x="246" y="37"/>
                    </a:cubicBezTo>
                    <a:cubicBezTo>
                      <a:pt x="245" y="36"/>
                      <a:pt x="245" y="36"/>
                      <a:pt x="245" y="35"/>
                    </a:cubicBezTo>
                    <a:cubicBezTo>
                      <a:pt x="244" y="35"/>
                      <a:pt x="243" y="34"/>
                      <a:pt x="243" y="34"/>
                    </a:cubicBezTo>
                    <a:cubicBezTo>
                      <a:pt x="242" y="34"/>
                      <a:pt x="242" y="33"/>
                      <a:pt x="241" y="33"/>
                    </a:cubicBezTo>
                    <a:cubicBezTo>
                      <a:pt x="240" y="33"/>
                      <a:pt x="238" y="34"/>
                      <a:pt x="238" y="36"/>
                    </a:cubicBezTo>
                    <a:cubicBezTo>
                      <a:pt x="238" y="36"/>
                      <a:pt x="238" y="37"/>
                      <a:pt x="238" y="37"/>
                    </a:cubicBezTo>
                    <a:cubicBezTo>
                      <a:pt x="238" y="37"/>
                      <a:pt x="238" y="37"/>
                      <a:pt x="237" y="37"/>
                    </a:cubicBezTo>
                    <a:cubicBezTo>
                      <a:pt x="236" y="37"/>
                      <a:pt x="234" y="37"/>
                      <a:pt x="232" y="37"/>
                    </a:cubicBezTo>
                    <a:cubicBezTo>
                      <a:pt x="232" y="38"/>
                      <a:pt x="231" y="38"/>
                      <a:pt x="231" y="38"/>
                    </a:cubicBezTo>
                    <a:cubicBezTo>
                      <a:pt x="230" y="38"/>
                      <a:pt x="230" y="38"/>
                      <a:pt x="230" y="38"/>
                    </a:cubicBezTo>
                    <a:cubicBezTo>
                      <a:pt x="229" y="39"/>
                      <a:pt x="228" y="39"/>
                      <a:pt x="228" y="40"/>
                    </a:cubicBezTo>
                    <a:cubicBezTo>
                      <a:pt x="228" y="40"/>
                      <a:pt x="227" y="41"/>
                      <a:pt x="227" y="41"/>
                    </a:cubicBezTo>
                    <a:cubicBezTo>
                      <a:pt x="227" y="42"/>
                      <a:pt x="227" y="42"/>
                      <a:pt x="227" y="42"/>
                    </a:cubicBezTo>
                    <a:cubicBezTo>
                      <a:pt x="227" y="43"/>
                      <a:pt x="227" y="45"/>
                      <a:pt x="227" y="46"/>
                    </a:cubicBezTo>
                    <a:cubicBezTo>
                      <a:pt x="227" y="48"/>
                      <a:pt x="227" y="50"/>
                      <a:pt x="227" y="52"/>
                    </a:cubicBezTo>
                    <a:cubicBezTo>
                      <a:pt x="227" y="54"/>
                      <a:pt x="227" y="57"/>
                      <a:pt x="227" y="59"/>
                    </a:cubicBezTo>
                    <a:cubicBezTo>
                      <a:pt x="227" y="65"/>
                      <a:pt x="228" y="71"/>
                      <a:pt x="228" y="76"/>
                    </a:cubicBezTo>
                    <a:cubicBezTo>
                      <a:pt x="228" y="82"/>
                      <a:pt x="228" y="88"/>
                      <a:pt x="229" y="93"/>
                    </a:cubicBezTo>
                    <a:cubicBezTo>
                      <a:pt x="229" y="95"/>
                      <a:pt x="229" y="97"/>
                      <a:pt x="229" y="99"/>
                    </a:cubicBezTo>
                    <a:cubicBezTo>
                      <a:pt x="229" y="101"/>
                      <a:pt x="229" y="103"/>
                      <a:pt x="229" y="105"/>
                    </a:cubicBezTo>
                    <a:cubicBezTo>
                      <a:pt x="229" y="106"/>
                      <a:pt x="229" y="107"/>
                      <a:pt x="229" y="108"/>
                    </a:cubicBezTo>
                    <a:cubicBezTo>
                      <a:pt x="230" y="113"/>
                      <a:pt x="230" y="118"/>
                      <a:pt x="230" y="123"/>
                    </a:cubicBezTo>
                    <a:cubicBezTo>
                      <a:pt x="231" y="128"/>
                      <a:pt x="231" y="134"/>
                      <a:pt x="232" y="139"/>
                    </a:cubicBezTo>
                    <a:cubicBezTo>
                      <a:pt x="232" y="143"/>
                      <a:pt x="232" y="146"/>
                      <a:pt x="232" y="149"/>
                    </a:cubicBezTo>
                    <a:cubicBezTo>
                      <a:pt x="220" y="149"/>
                      <a:pt x="207" y="149"/>
                      <a:pt x="195" y="149"/>
                    </a:cubicBezTo>
                    <a:cubicBezTo>
                      <a:pt x="188" y="149"/>
                      <a:pt x="182" y="149"/>
                      <a:pt x="176" y="149"/>
                    </a:cubicBezTo>
                    <a:cubicBezTo>
                      <a:pt x="170" y="148"/>
                      <a:pt x="164" y="148"/>
                      <a:pt x="158" y="147"/>
                    </a:cubicBezTo>
                    <a:cubicBezTo>
                      <a:pt x="152" y="147"/>
                      <a:pt x="146" y="147"/>
                      <a:pt x="139" y="146"/>
                    </a:cubicBezTo>
                    <a:cubicBezTo>
                      <a:pt x="135" y="146"/>
                      <a:pt x="130" y="146"/>
                      <a:pt x="126" y="146"/>
                    </a:cubicBezTo>
                    <a:cubicBezTo>
                      <a:pt x="124" y="146"/>
                      <a:pt x="122" y="146"/>
                      <a:pt x="121" y="146"/>
                    </a:cubicBezTo>
                    <a:cubicBezTo>
                      <a:pt x="115" y="146"/>
                      <a:pt x="109" y="146"/>
                      <a:pt x="103" y="146"/>
                    </a:cubicBezTo>
                    <a:cubicBezTo>
                      <a:pt x="96" y="147"/>
                      <a:pt x="89" y="148"/>
                      <a:pt x="82" y="149"/>
                    </a:cubicBezTo>
                    <a:cubicBezTo>
                      <a:pt x="77" y="149"/>
                      <a:pt x="72" y="150"/>
                      <a:pt x="67" y="151"/>
                    </a:cubicBezTo>
                    <a:cubicBezTo>
                      <a:pt x="63" y="151"/>
                      <a:pt x="59" y="152"/>
                      <a:pt x="55" y="152"/>
                    </a:cubicBezTo>
                    <a:cubicBezTo>
                      <a:pt x="51" y="152"/>
                      <a:pt x="47" y="153"/>
                      <a:pt x="43" y="153"/>
                    </a:cubicBezTo>
                    <a:cubicBezTo>
                      <a:pt x="39" y="153"/>
                      <a:pt x="36" y="153"/>
                      <a:pt x="32" y="154"/>
                    </a:cubicBezTo>
                    <a:cubicBezTo>
                      <a:pt x="30" y="154"/>
                      <a:pt x="28" y="154"/>
                      <a:pt x="26" y="154"/>
                    </a:cubicBezTo>
                    <a:cubicBezTo>
                      <a:pt x="26" y="154"/>
                      <a:pt x="25" y="154"/>
                      <a:pt x="24" y="154"/>
                    </a:cubicBezTo>
                    <a:cubicBezTo>
                      <a:pt x="23" y="154"/>
                      <a:pt x="23" y="154"/>
                      <a:pt x="22" y="154"/>
                    </a:cubicBezTo>
                    <a:cubicBezTo>
                      <a:pt x="21" y="154"/>
                      <a:pt x="20" y="154"/>
                      <a:pt x="19" y="155"/>
                    </a:cubicBezTo>
                    <a:cubicBezTo>
                      <a:pt x="19" y="155"/>
                      <a:pt x="19" y="155"/>
                      <a:pt x="18" y="155"/>
                    </a:cubicBezTo>
                    <a:cubicBezTo>
                      <a:pt x="18" y="155"/>
                      <a:pt x="18" y="156"/>
                      <a:pt x="17" y="156"/>
                    </a:cubicBezTo>
                    <a:cubicBezTo>
                      <a:pt x="17" y="156"/>
                      <a:pt x="16" y="156"/>
                      <a:pt x="16" y="157"/>
                    </a:cubicBezTo>
                    <a:cubicBezTo>
                      <a:pt x="16" y="157"/>
                      <a:pt x="16" y="157"/>
                      <a:pt x="16" y="157"/>
                    </a:cubicBezTo>
                    <a:cubicBezTo>
                      <a:pt x="14" y="157"/>
                      <a:pt x="13" y="156"/>
                      <a:pt x="12" y="155"/>
                    </a:cubicBezTo>
                    <a:cubicBezTo>
                      <a:pt x="10" y="154"/>
                      <a:pt x="9" y="154"/>
                      <a:pt x="8" y="154"/>
                    </a:cubicBezTo>
                    <a:cubicBezTo>
                      <a:pt x="5" y="154"/>
                      <a:pt x="3" y="155"/>
                      <a:pt x="2" y="158"/>
                    </a:cubicBezTo>
                    <a:cubicBezTo>
                      <a:pt x="0" y="161"/>
                      <a:pt x="1" y="165"/>
                      <a:pt x="4" y="167"/>
                    </a:cubicBezTo>
                    <a:cubicBezTo>
                      <a:pt x="21" y="177"/>
                      <a:pt x="37" y="186"/>
                      <a:pt x="54" y="195"/>
                    </a:cubicBezTo>
                    <a:cubicBezTo>
                      <a:pt x="57" y="197"/>
                      <a:pt x="60" y="199"/>
                      <a:pt x="64" y="200"/>
                    </a:cubicBezTo>
                    <a:cubicBezTo>
                      <a:pt x="68" y="203"/>
                      <a:pt x="72" y="205"/>
                      <a:pt x="76" y="207"/>
                    </a:cubicBezTo>
                    <a:cubicBezTo>
                      <a:pt x="80" y="209"/>
                      <a:pt x="83" y="210"/>
                      <a:pt x="87" y="212"/>
                    </a:cubicBezTo>
                    <a:cubicBezTo>
                      <a:pt x="90" y="213"/>
                      <a:pt x="94" y="215"/>
                      <a:pt x="97" y="216"/>
                    </a:cubicBezTo>
                    <a:cubicBezTo>
                      <a:pt x="99" y="217"/>
                      <a:pt x="100" y="217"/>
                      <a:pt x="101" y="218"/>
                    </a:cubicBezTo>
                    <a:cubicBezTo>
                      <a:pt x="101" y="218"/>
                      <a:pt x="102" y="218"/>
                      <a:pt x="102" y="218"/>
                    </a:cubicBezTo>
                    <a:cubicBezTo>
                      <a:pt x="103" y="219"/>
                      <a:pt x="104" y="219"/>
                      <a:pt x="105" y="219"/>
                    </a:cubicBezTo>
                    <a:cubicBezTo>
                      <a:pt x="105" y="219"/>
                      <a:pt x="105" y="219"/>
                      <a:pt x="106" y="220"/>
                    </a:cubicBezTo>
                    <a:cubicBezTo>
                      <a:pt x="99" y="224"/>
                      <a:pt x="92" y="229"/>
                      <a:pt x="86" y="233"/>
                    </a:cubicBezTo>
                    <a:cubicBezTo>
                      <a:pt x="77" y="240"/>
                      <a:pt x="67" y="246"/>
                      <a:pt x="59" y="252"/>
                    </a:cubicBezTo>
                    <a:cubicBezTo>
                      <a:pt x="54" y="256"/>
                      <a:pt x="49" y="260"/>
                      <a:pt x="44" y="263"/>
                    </a:cubicBezTo>
                    <a:cubicBezTo>
                      <a:pt x="42" y="265"/>
                      <a:pt x="39" y="267"/>
                      <a:pt x="36" y="269"/>
                    </a:cubicBezTo>
                    <a:cubicBezTo>
                      <a:pt x="35" y="269"/>
                      <a:pt x="34" y="270"/>
                      <a:pt x="33" y="271"/>
                    </a:cubicBezTo>
                    <a:cubicBezTo>
                      <a:pt x="32" y="271"/>
                      <a:pt x="32" y="272"/>
                      <a:pt x="31" y="272"/>
                    </a:cubicBezTo>
                    <a:cubicBezTo>
                      <a:pt x="30" y="273"/>
                      <a:pt x="29" y="273"/>
                      <a:pt x="28" y="274"/>
                    </a:cubicBezTo>
                    <a:cubicBezTo>
                      <a:pt x="28" y="274"/>
                      <a:pt x="28" y="275"/>
                      <a:pt x="27" y="275"/>
                    </a:cubicBezTo>
                    <a:cubicBezTo>
                      <a:pt x="24" y="275"/>
                      <a:pt x="20" y="275"/>
                      <a:pt x="16" y="275"/>
                    </a:cubicBezTo>
                    <a:cubicBezTo>
                      <a:pt x="12" y="276"/>
                      <a:pt x="9" y="278"/>
                      <a:pt x="9" y="282"/>
                    </a:cubicBezTo>
                    <a:cubicBezTo>
                      <a:pt x="9" y="286"/>
                      <a:pt x="12" y="289"/>
                      <a:pt x="16" y="289"/>
                    </a:cubicBezTo>
                    <a:cubicBezTo>
                      <a:pt x="26" y="289"/>
                      <a:pt x="36" y="288"/>
                      <a:pt x="46" y="288"/>
                    </a:cubicBezTo>
                    <a:cubicBezTo>
                      <a:pt x="49" y="288"/>
                      <a:pt x="53" y="287"/>
                      <a:pt x="57" y="287"/>
                    </a:cubicBezTo>
                    <a:cubicBezTo>
                      <a:pt x="61" y="287"/>
                      <a:pt x="64" y="287"/>
                      <a:pt x="68" y="287"/>
                    </a:cubicBezTo>
                    <a:cubicBezTo>
                      <a:pt x="76" y="287"/>
                      <a:pt x="85" y="287"/>
                      <a:pt x="93" y="287"/>
                    </a:cubicBezTo>
                    <a:cubicBezTo>
                      <a:pt x="101" y="287"/>
                      <a:pt x="110" y="287"/>
                      <a:pt x="119" y="287"/>
                    </a:cubicBezTo>
                    <a:cubicBezTo>
                      <a:pt x="126" y="287"/>
                      <a:pt x="133" y="288"/>
                      <a:pt x="140" y="287"/>
                    </a:cubicBezTo>
                    <a:cubicBezTo>
                      <a:pt x="145" y="287"/>
                      <a:pt x="149" y="288"/>
                      <a:pt x="153" y="287"/>
                    </a:cubicBezTo>
                    <a:cubicBezTo>
                      <a:pt x="158" y="287"/>
                      <a:pt x="163" y="287"/>
                      <a:pt x="167" y="287"/>
                    </a:cubicBezTo>
                    <a:cubicBezTo>
                      <a:pt x="175" y="287"/>
                      <a:pt x="183" y="286"/>
                      <a:pt x="191" y="286"/>
                    </a:cubicBezTo>
                    <a:cubicBezTo>
                      <a:pt x="199" y="286"/>
                      <a:pt x="207" y="286"/>
                      <a:pt x="215" y="285"/>
                    </a:cubicBezTo>
                    <a:cubicBezTo>
                      <a:pt x="219" y="285"/>
                      <a:pt x="223" y="285"/>
                      <a:pt x="228" y="285"/>
                    </a:cubicBezTo>
                    <a:cubicBezTo>
                      <a:pt x="230" y="285"/>
                      <a:pt x="233" y="285"/>
                      <a:pt x="235" y="286"/>
                    </a:cubicBezTo>
                    <a:cubicBezTo>
                      <a:pt x="238" y="286"/>
                      <a:pt x="242" y="287"/>
                      <a:pt x="245" y="287"/>
                    </a:cubicBezTo>
                    <a:cubicBezTo>
                      <a:pt x="248" y="287"/>
                      <a:pt x="252" y="288"/>
                      <a:pt x="255" y="288"/>
                    </a:cubicBezTo>
                    <a:cubicBezTo>
                      <a:pt x="258" y="288"/>
                      <a:pt x="261" y="289"/>
                      <a:pt x="265" y="289"/>
                    </a:cubicBezTo>
                    <a:cubicBezTo>
                      <a:pt x="267" y="289"/>
                      <a:pt x="269" y="289"/>
                      <a:pt x="271" y="289"/>
                    </a:cubicBezTo>
                    <a:cubicBezTo>
                      <a:pt x="273" y="289"/>
                      <a:pt x="274" y="289"/>
                      <a:pt x="275" y="289"/>
                    </a:cubicBezTo>
                    <a:cubicBezTo>
                      <a:pt x="279" y="290"/>
                      <a:pt x="283" y="290"/>
                      <a:pt x="287" y="290"/>
                    </a:cubicBezTo>
                    <a:cubicBezTo>
                      <a:pt x="290" y="290"/>
                      <a:pt x="294" y="290"/>
                      <a:pt x="297" y="290"/>
                    </a:cubicBezTo>
                    <a:cubicBezTo>
                      <a:pt x="310" y="290"/>
                      <a:pt x="323" y="290"/>
                      <a:pt x="336" y="290"/>
                    </a:cubicBezTo>
                    <a:cubicBezTo>
                      <a:pt x="336" y="290"/>
                      <a:pt x="336" y="290"/>
                      <a:pt x="336" y="290"/>
                    </a:cubicBezTo>
                    <a:cubicBezTo>
                      <a:pt x="338" y="290"/>
                      <a:pt x="339" y="290"/>
                      <a:pt x="340" y="290"/>
                    </a:cubicBezTo>
                    <a:cubicBezTo>
                      <a:pt x="341" y="290"/>
                      <a:pt x="342" y="291"/>
                      <a:pt x="343" y="291"/>
                    </a:cubicBezTo>
                    <a:cubicBezTo>
                      <a:pt x="345" y="292"/>
                      <a:pt x="347" y="292"/>
                      <a:pt x="349" y="293"/>
                    </a:cubicBezTo>
                    <a:cubicBezTo>
                      <a:pt x="350" y="294"/>
                      <a:pt x="351" y="294"/>
                      <a:pt x="352" y="295"/>
                    </a:cubicBezTo>
                    <a:cubicBezTo>
                      <a:pt x="354" y="296"/>
                      <a:pt x="356" y="296"/>
                      <a:pt x="358" y="297"/>
                    </a:cubicBezTo>
                    <a:cubicBezTo>
                      <a:pt x="360" y="297"/>
                      <a:pt x="361" y="297"/>
                      <a:pt x="363" y="296"/>
                    </a:cubicBezTo>
                    <a:cubicBezTo>
                      <a:pt x="365" y="295"/>
                      <a:pt x="366" y="294"/>
                      <a:pt x="367" y="292"/>
                    </a:cubicBezTo>
                    <a:cubicBezTo>
                      <a:pt x="367" y="290"/>
                      <a:pt x="367" y="288"/>
                      <a:pt x="366" y="286"/>
                    </a:cubicBezTo>
                    <a:cubicBezTo>
                      <a:pt x="365" y="285"/>
                      <a:pt x="364" y="284"/>
                      <a:pt x="363" y="284"/>
                    </a:cubicBezTo>
                    <a:cubicBezTo>
                      <a:pt x="363" y="284"/>
                      <a:pt x="363" y="284"/>
                      <a:pt x="363" y="283"/>
                    </a:cubicBezTo>
                    <a:cubicBezTo>
                      <a:pt x="362" y="282"/>
                      <a:pt x="362" y="281"/>
                      <a:pt x="362" y="279"/>
                    </a:cubicBezTo>
                    <a:cubicBezTo>
                      <a:pt x="362" y="277"/>
                      <a:pt x="361" y="274"/>
                      <a:pt x="361" y="272"/>
                    </a:cubicBezTo>
                    <a:cubicBezTo>
                      <a:pt x="361" y="271"/>
                      <a:pt x="361" y="269"/>
                      <a:pt x="361" y="268"/>
                    </a:cubicBezTo>
                    <a:cubicBezTo>
                      <a:pt x="361" y="265"/>
                      <a:pt x="361" y="262"/>
                      <a:pt x="361" y="258"/>
                    </a:cubicBezTo>
                    <a:cubicBezTo>
                      <a:pt x="361" y="253"/>
                      <a:pt x="361" y="247"/>
                      <a:pt x="361" y="242"/>
                    </a:cubicBezTo>
                    <a:cubicBezTo>
                      <a:pt x="361" y="237"/>
                      <a:pt x="361" y="232"/>
                      <a:pt x="361" y="228"/>
                    </a:cubicBezTo>
                    <a:cubicBezTo>
                      <a:pt x="361" y="227"/>
                      <a:pt x="360" y="226"/>
                      <a:pt x="360" y="226"/>
                    </a:cubicBezTo>
                    <a:cubicBezTo>
                      <a:pt x="360" y="226"/>
                      <a:pt x="361" y="225"/>
                      <a:pt x="361" y="224"/>
                    </a:cubicBezTo>
                    <a:cubicBezTo>
                      <a:pt x="361" y="224"/>
                      <a:pt x="360" y="223"/>
                      <a:pt x="360" y="222"/>
                    </a:cubicBezTo>
                    <a:cubicBezTo>
                      <a:pt x="360" y="222"/>
                      <a:pt x="360" y="221"/>
                      <a:pt x="360" y="221"/>
                    </a:cubicBezTo>
                    <a:cubicBezTo>
                      <a:pt x="362" y="221"/>
                      <a:pt x="363" y="221"/>
                      <a:pt x="365" y="221"/>
                    </a:cubicBezTo>
                    <a:cubicBezTo>
                      <a:pt x="367" y="221"/>
                      <a:pt x="369" y="220"/>
                      <a:pt x="371" y="220"/>
                    </a:cubicBezTo>
                    <a:cubicBezTo>
                      <a:pt x="375" y="220"/>
                      <a:pt x="378" y="219"/>
                      <a:pt x="382" y="219"/>
                    </a:cubicBezTo>
                    <a:cubicBezTo>
                      <a:pt x="384" y="219"/>
                      <a:pt x="385" y="219"/>
                      <a:pt x="387" y="219"/>
                    </a:cubicBezTo>
                    <a:cubicBezTo>
                      <a:pt x="404" y="219"/>
                      <a:pt x="421" y="219"/>
                      <a:pt x="438" y="218"/>
                    </a:cubicBezTo>
                    <a:cubicBezTo>
                      <a:pt x="455" y="218"/>
                      <a:pt x="471" y="217"/>
                      <a:pt x="488" y="216"/>
                    </a:cubicBezTo>
                    <a:cubicBezTo>
                      <a:pt x="491" y="216"/>
                      <a:pt x="494" y="216"/>
                      <a:pt x="497" y="215"/>
                    </a:cubicBezTo>
                    <a:cubicBezTo>
                      <a:pt x="503" y="216"/>
                      <a:pt x="509" y="216"/>
                      <a:pt x="516" y="216"/>
                    </a:cubicBezTo>
                    <a:cubicBezTo>
                      <a:pt x="523" y="216"/>
                      <a:pt x="530" y="216"/>
                      <a:pt x="537" y="217"/>
                    </a:cubicBezTo>
                    <a:cubicBezTo>
                      <a:pt x="543" y="217"/>
                      <a:pt x="550" y="217"/>
                      <a:pt x="556" y="218"/>
                    </a:cubicBezTo>
                    <a:cubicBezTo>
                      <a:pt x="572" y="218"/>
                      <a:pt x="589" y="219"/>
                      <a:pt x="605" y="219"/>
                    </a:cubicBezTo>
                    <a:cubicBezTo>
                      <a:pt x="613" y="219"/>
                      <a:pt x="621" y="220"/>
                      <a:pt x="628" y="220"/>
                    </a:cubicBezTo>
                    <a:cubicBezTo>
                      <a:pt x="636" y="220"/>
                      <a:pt x="644" y="221"/>
                      <a:pt x="651" y="221"/>
                    </a:cubicBezTo>
                    <a:cubicBezTo>
                      <a:pt x="666" y="222"/>
                      <a:pt x="681" y="223"/>
                      <a:pt x="696" y="224"/>
                    </a:cubicBezTo>
                    <a:cubicBezTo>
                      <a:pt x="712" y="225"/>
                      <a:pt x="727" y="226"/>
                      <a:pt x="743" y="226"/>
                    </a:cubicBezTo>
                    <a:cubicBezTo>
                      <a:pt x="751" y="226"/>
                      <a:pt x="759" y="227"/>
                      <a:pt x="766" y="227"/>
                    </a:cubicBezTo>
                    <a:cubicBezTo>
                      <a:pt x="775" y="227"/>
                      <a:pt x="783" y="227"/>
                      <a:pt x="791" y="227"/>
                    </a:cubicBezTo>
                    <a:cubicBezTo>
                      <a:pt x="799" y="227"/>
                      <a:pt x="806" y="227"/>
                      <a:pt x="813" y="227"/>
                    </a:cubicBezTo>
                    <a:cubicBezTo>
                      <a:pt x="821" y="227"/>
                      <a:pt x="829" y="227"/>
                      <a:pt x="837" y="227"/>
                    </a:cubicBezTo>
                    <a:cubicBezTo>
                      <a:pt x="843" y="227"/>
                      <a:pt x="849" y="227"/>
                      <a:pt x="855" y="227"/>
                    </a:cubicBezTo>
                    <a:cubicBezTo>
                      <a:pt x="861" y="227"/>
                      <a:pt x="866" y="227"/>
                      <a:pt x="872" y="227"/>
                    </a:cubicBezTo>
                    <a:cubicBezTo>
                      <a:pt x="878" y="227"/>
                      <a:pt x="883" y="227"/>
                      <a:pt x="889" y="226"/>
                    </a:cubicBezTo>
                    <a:cubicBezTo>
                      <a:pt x="891" y="226"/>
                      <a:pt x="892" y="226"/>
                      <a:pt x="894" y="226"/>
                    </a:cubicBezTo>
                    <a:close/>
                    <a:moveTo>
                      <a:pt x="59" y="273"/>
                    </a:moveTo>
                    <a:cubicBezTo>
                      <a:pt x="59" y="273"/>
                      <a:pt x="58" y="273"/>
                      <a:pt x="58" y="273"/>
                    </a:cubicBezTo>
                    <a:cubicBezTo>
                      <a:pt x="59" y="273"/>
                      <a:pt x="59" y="272"/>
                      <a:pt x="60" y="272"/>
                    </a:cubicBezTo>
                    <a:cubicBezTo>
                      <a:pt x="62" y="270"/>
                      <a:pt x="65" y="268"/>
                      <a:pt x="67" y="266"/>
                    </a:cubicBezTo>
                    <a:cubicBezTo>
                      <a:pt x="70" y="264"/>
                      <a:pt x="72" y="262"/>
                      <a:pt x="74" y="260"/>
                    </a:cubicBezTo>
                    <a:cubicBezTo>
                      <a:pt x="77" y="258"/>
                      <a:pt x="79" y="256"/>
                      <a:pt x="81" y="254"/>
                    </a:cubicBezTo>
                    <a:cubicBezTo>
                      <a:pt x="83" y="251"/>
                      <a:pt x="86" y="249"/>
                      <a:pt x="88" y="247"/>
                    </a:cubicBezTo>
                    <a:cubicBezTo>
                      <a:pt x="90" y="245"/>
                      <a:pt x="92" y="243"/>
                      <a:pt x="95" y="241"/>
                    </a:cubicBezTo>
                    <a:cubicBezTo>
                      <a:pt x="98" y="238"/>
                      <a:pt x="101" y="235"/>
                      <a:pt x="104" y="232"/>
                    </a:cubicBezTo>
                    <a:cubicBezTo>
                      <a:pt x="111" y="228"/>
                      <a:pt x="117" y="223"/>
                      <a:pt x="124" y="219"/>
                    </a:cubicBezTo>
                    <a:cubicBezTo>
                      <a:pt x="126" y="218"/>
                      <a:pt x="127" y="215"/>
                      <a:pt x="126" y="212"/>
                    </a:cubicBezTo>
                    <a:cubicBezTo>
                      <a:pt x="125" y="211"/>
                      <a:pt x="123" y="210"/>
                      <a:pt x="121" y="210"/>
                    </a:cubicBezTo>
                    <a:cubicBezTo>
                      <a:pt x="121" y="210"/>
                      <a:pt x="120" y="210"/>
                      <a:pt x="119" y="211"/>
                    </a:cubicBezTo>
                    <a:cubicBezTo>
                      <a:pt x="119" y="210"/>
                      <a:pt x="118" y="209"/>
                      <a:pt x="118" y="209"/>
                    </a:cubicBezTo>
                    <a:cubicBezTo>
                      <a:pt x="116" y="208"/>
                      <a:pt x="114" y="207"/>
                      <a:pt x="112" y="206"/>
                    </a:cubicBezTo>
                    <a:cubicBezTo>
                      <a:pt x="111" y="205"/>
                      <a:pt x="110" y="205"/>
                      <a:pt x="108" y="204"/>
                    </a:cubicBezTo>
                    <a:cubicBezTo>
                      <a:pt x="108" y="204"/>
                      <a:pt x="107" y="204"/>
                      <a:pt x="107" y="204"/>
                    </a:cubicBezTo>
                    <a:cubicBezTo>
                      <a:pt x="107" y="204"/>
                      <a:pt x="106" y="204"/>
                      <a:pt x="106" y="203"/>
                    </a:cubicBezTo>
                    <a:cubicBezTo>
                      <a:pt x="102" y="202"/>
                      <a:pt x="98" y="200"/>
                      <a:pt x="94" y="199"/>
                    </a:cubicBezTo>
                    <a:cubicBezTo>
                      <a:pt x="91" y="198"/>
                      <a:pt x="88" y="196"/>
                      <a:pt x="85" y="195"/>
                    </a:cubicBezTo>
                    <a:cubicBezTo>
                      <a:pt x="84" y="195"/>
                      <a:pt x="83" y="194"/>
                      <a:pt x="83" y="194"/>
                    </a:cubicBezTo>
                    <a:cubicBezTo>
                      <a:pt x="80" y="192"/>
                      <a:pt x="78" y="191"/>
                      <a:pt x="75" y="190"/>
                    </a:cubicBezTo>
                    <a:cubicBezTo>
                      <a:pt x="68" y="187"/>
                      <a:pt x="62" y="183"/>
                      <a:pt x="55" y="179"/>
                    </a:cubicBezTo>
                    <a:cubicBezTo>
                      <a:pt x="47" y="175"/>
                      <a:pt x="38" y="170"/>
                      <a:pt x="30" y="165"/>
                    </a:cubicBezTo>
                    <a:cubicBezTo>
                      <a:pt x="33" y="165"/>
                      <a:pt x="35" y="165"/>
                      <a:pt x="38" y="164"/>
                    </a:cubicBezTo>
                    <a:cubicBezTo>
                      <a:pt x="41" y="164"/>
                      <a:pt x="44" y="164"/>
                      <a:pt x="46" y="164"/>
                    </a:cubicBezTo>
                    <a:cubicBezTo>
                      <a:pt x="49" y="164"/>
                      <a:pt x="52" y="164"/>
                      <a:pt x="55" y="164"/>
                    </a:cubicBezTo>
                    <a:cubicBezTo>
                      <a:pt x="58" y="164"/>
                      <a:pt x="61" y="163"/>
                      <a:pt x="65" y="163"/>
                    </a:cubicBezTo>
                    <a:cubicBezTo>
                      <a:pt x="67" y="163"/>
                      <a:pt x="69" y="163"/>
                      <a:pt x="72" y="163"/>
                    </a:cubicBezTo>
                    <a:cubicBezTo>
                      <a:pt x="78" y="163"/>
                      <a:pt x="84" y="163"/>
                      <a:pt x="90" y="163"/>
                    </a:cubicBezTo>
                    <a:cubicBezTo>
                      <a:pt x="95" y="163"/>
                      <a:pt x="101" y="163"/>
                      <a:pt x="107" y="162"/>
                    </a:cubicBezTo>
                    <a:cubicBezTo>
                      <a:pt x="113" y="162"/>
                      <a:pt x="118" y="162"/>
                      <a:pt x="124" y="161"/>
                    </a:cubicBezTo>
                    <a:cubicBezTo>
                      <a:pt x="130" y="161"/>
                      <a:pt x="136" y="160"/>
                      <a:pt x="142" y="160"/>
                    </a:cubicBezTo>
                    <a:cubicBezTo>
                      <a:pt x="147" y="159"/>
                      <a:pt x="151" y="159"/>
                      <a:pt x="156" y="159"/>
                    </a:cubicBezTo>
                    <a:cubicBezTo>
                      <a:pt x="157" y="159"/>
                      <a:pt x="159" y="159"/>
                      <a:pt x="160" y="159"/>
                    </a:cubicBezTo>
                    <a:cubicBezTo>
                      <a:pt x="166" y="159"/>
                      <a:pt x="172" y="160"/>
                      <a:pt x="178" y="160"/>
                    </a:cubicBezTo>
                    <a:cubicBezTo>
                      <a:pt x="183" y="160"/>
                      <a:pt x="189" y="160"/>
                      <a:pt x="195" y="160"/>
                    </a:cubicBezTo>
                    <a:cubicBezTo>
                      <a:pt x="208" y="160"/>
                      <a:pt x="220" y="160"/>
                      <a:pt x="233" y="160"/>
                    </a:cubicBezTo>
                    <a:cubicBezTo>
                      <a:pt x="233" y="160"/>
                      <a:pt x="233" y="160"/>
                      <a:pt x="233" y="160"/>
                    </a:cubicBezTo>
                    <a:cubicBezTo>
                      <a:pt x="233" y="161"/>
                      <a:pt x="233" y="161"/>
                      <a:pt x="234" y="161"/>
                    </a:cubicBezTo>
                    <a:cubicBezTo>
                      <a:pt x="234" y="165"/>
                      <a:pt x="234" y="168"/>
                      <a:pt x="235" y="172"/>
                    </a:cubicBezTo>
                    <a:cubicBezTo>
                      <a:pt x="235" y="173"/>
                      <a:pt x="235" y="174"/>
                      <a:pt x="235" y="175"/>
                    </a:cubicBezTo>
                    <a:cubicBezTo>
                      <a:pt x="235" y="175"/>
                      <a:pt x="235" y="176"/>
                      <a:pt x="235" y="176"/>
                    </a:cubicBezTo>
                    <a:cubicBezTo>
                      <a:pt x="235" y="176"/>
                      <a:pt x="235" y="177"/>
                      <a:pt x="235" y="177"/>
                    </a:cubicBezTo>
                    <a:cubicBezTo>
                      <a:pt x="235" y="184"/>
                      <a:pt x="234" y="190"/>
                      <a:pt x="234" y="196"/>
                    </a:cubicBezTo>
                    <a:cubicBezTo>
                      <a:pt x="234" y="200"/>
                      <a:pt x="234" y="203"/>
                      <a:pt x="234" y="207"/>
                    </a:cubicBezTo>
                    <a:cubicBezTo>
                      <a:pt x="233" y="210"/>
                      <a:pt x="233" y="213"/>
                      <a:pt x="233" y="216"/>
                    </a:cubicBezTo>
                    <a:cubicBezTo>
                      <a:pt x="234" y="219"/>
                      <a:pt x="234" y="222"/>
                      <a:pt x="235" y="225"/>
                    </a:cubicBezTo>
                    <a:cubicBezTo>
                      <a:pt x="235" y="226"/>
                      <a:pt x="236" y="227"/>
                      <a:pt x="237" y="228"/>
                    </a:cubicBezTo>
                    <a:cubicBezTo>
                      <a:pt x="238" y="229"/>
                      <a:pt x="239" y="230"/>
                      <a:pt x="239" y="230"/>
                    </a:cubicBezTo>
                    <a:cubicBezTo>
                      <a:pt x="240" y="231"/>
                      <a:pt x="241" y="231"/>
                      <a:pt x="241" y="232"/>
                    </a:cubicBezTo>
                    <a:cubicBezTo>
                      <a:pt x="242" y="232"/>
                      <a:pt x="242" y="232"/>
                      <a:pt x="243" y="232"/>
                    </a:cubicBezTo>
                    <a:cubicBezTo>
                      <a:pt x="243" y="232"/>
                      <a:pt x="244" y="233"/>
                      <a:pt x="244" y="233"/>
                    </a:cubicBezTo>
                    <a:cubicBezTo>
                      <a:pt x="244" y="233"/>
                      <a:pt x="244" y="233"/>
                      <a:pt x="244" y="233"/>
                    </a:cubicBezTo>
                    <a:cubicBezTo>
                      <a:pt x="244" y="233"/>
                      <a:pt x="244" y="233"/>
                      <a:pt x="243" y="234"/>
                    </a:cubicBezTo>
                    <a:cubicBezTo>
                      <a:pt x="242" y="233"/>
                      <a:pt x="240" y="233"/>
                      <a:pt x="239" y="233"/>
                    </a:cubicBezTo>
                    <a:cubicBezTo>
                      <a:pt x="238" y="233"/>
                      <a:pt x="237" y="233"/>
                      <a:pt x="237" y="233"/>
                    </a:cubicBezTo>
                    <a:cubicBezTo>
                      <a:pt x="236" y="233"/>
                      <a:pt x="236" y="234"/>
                      <a:pt x="235" y="234"/>
                    </a:cubicBezTo>
                    <a:cubicBezTo>
                      <a:pt x="235" y="234"/>
                      <a:pt x="235" y="234"/>
                      <a:pt x="234" y="235"/>
                    </a:cubicBezTo>
                    <a:cubicBezTo>
                      <a:pt x="234" y="235"/>
                      <a:pt x="233" y="235"/>
                      <a:pt x="233" y="236"/>
                    </a:cubicBezTo>
                    <a:cubicBezTo>
                      <a:pt x="232" y="236"/>
                      <a:pt x="233" y="238"/>
                      <a:pt x="234" y="237"/>
                    </a:cubicBezTo>
                    <a:cubicBezTo>
                      <a:pt x="235" y="237"/>
                      <a:pt x="236" y="236"/>
                      <a:pt x="237" y="236"/>
                    </a:cubicBezTo>
                    <a:cubicBezTo>
                      <a:pt x="237" y="236"/>
                      <a:pt x="237" y="235"/>
                      <a:pt x="237" y="235"/>
                    </a:cubicBezTo>
                    <a:cubicBezTo>
                      <a:pt x="238" y="235"/>
                      <a:pt x="238" y="235"/>
                      <a:pt x="238" y="235"/>
                    </a:cubicBezTo>
                    <a:cubicBezTo>
                      <a:pt x="239" y="236"/>
                      <a:pt x="240" y="236"/>
                      <a:pt x="241" y="236"/>
                    </a:cubicBezTo>
                    <a:cubicBezTo>
                      <a:pt x="242" y="237"/>
                      <a:pt x="243" y="237"/>
                      <a:pt x="244" y="238"/>
                    </a:cubicBezTo>
                    <a:cubicBezTo>
                      <a:pt x="244" y="238"/>
                      <a:pt x="245" y="238"/>
                      <a:pt x="245" y="238"/>
                    </a:cubicBezTo>
                    <a:cubicBezTo>
                      <a:pt x="246" y="239"/>
                      <a:pt x="246" y="239"/>
                      <a:pt x="247" y="239"/>
                    </a:cubicBezTo>
                    <a:cubicBezTo>
                      <a:pt x="249" y="240"/>
                      <a:pt x="250" y="241"/>
                      <a:pt x="252" y="242"/>
                    </a:cubicBezTo>
                    <a:cubicBezTo>
                      <a:pt x="254" y="243"/>
                      <a:pt x="256" y="244"/>
                      <a:pt x="258" y="245"/>
                    </a:cubicBezTo>
                    <a:cubicBezTo>
                      <a:pt x="262" y="248"/>
                      <a:pt x="266" y="250"/>
                      <a:pt x="269" y="252"/>
                    </a:cubicBezTo>
                    <a:cubicBezTo>
                      <a:pt x="273" y="255"/>
                      <a:pt x="277" y="258"/>
                      <a:pt x="281" y="260"/>
                    </a:cubicBezTo>
                    <a:cubicBezTo>
                      <a:pt x="283" y="262"/>
                      <a:pt x="285" y="263"/>
                      <a:pt x="288" y="265"/>
                    </a:cubicBezTo>
                    <a:cubicBezTo>
                      <a:pt x="290" y="266"/>
                      <a:pt x="291" y="267"/>
                      <a:pt x="293" y="268"/>
                    </a:cubicBezTo>
                    <a:cubicBezTo>
                      <a:pt x="294" y="268"/>
                      <a:pt x="296" y="269"/>
                      <a:pt x="297" y="270"/>
                    </a:cubicBezTo>
                    <a:cubicBezTo>
                      <a:pt x="297" y="270"/>
                      <a:pt x="297" y="270"/>
                      <a:pt x="297" y="270"/>
                    </a:cubicBezTo>
                    <a:cubicBezTo>
                      <a:pt x="283" y="269"/>
                      <a:pt x="269" y="268"/>
                      <a:pt x="255" y="268"/>
                    </a:cubicBezTo>
                    <a:cubicBezTo>
                      <a:pt x="253" y="268"/>
                      <a:pt x="251" y="268"/>
                      <a:pt x="249" y="268"/>
                    </a:cubicBezTo>
                    <a:cubicBezTo>
                      <a:pt x="241" y="269"/>
                      <a:pt x="233" y="269"/>
                      <a:pt x="225" y="269"/>
                    </a:cubicBezTo>
                    <a:cubicBezTo>
                      <a:pt x="217" y="270"/>
                      <a:pt x="210" y="270"/>
                      <a:pt x="202" y="270"/>
                    </a:cubicBezTo>
                    <a:cubicBezTo>
                      <a:pt x="193" y="270"/>
                      <a:pt x="185" y="271"/>
                      <a:pt x="177" y="271"/>
                    </a:cubicBezTo>
                    <a:cubicBezTo>
                      <a:pt x="173" y="271"/>
                      <a:pt x="169" y="272"/>
                      <a:pt x="166" y="272"/>
                    </a:cubicBezTo>
                    <a:cubicBezTo>
                      <a:pt x="162" y="272"/>
                      <a:pt x="157" y="272"/>
                      <a:pt x="153" y="272"/>
                    </a:cubicBezTo>
                    <a:cubicBezTo>
                      <a:pt x="145" y="273"/>
                      <a:pt x="137" y="273"/>
                      <a:pt x="128" y="273"/>
                    </a:cubicBezTo>
                    <a:cubicBezTo>
                      <a:pt x="120" y="273"/>
                      <a:pt x="112" y="273"/>
                      <a:pt x="103" y="273"/>
                    </a:cubicBezTo>
                    <a:cubicBezTo>
                      <a:pt x="89" y="273"/>
                      <a:pt x="75" y="273"/>
                      <a:pt x="61" y="273"/>
                    </a:cubicBezTo>
                    <a:cubicBezTo>
                      <a:pt x="61" y="273"/>
                      <a:pt x="60" y="273"/>
                      <a:pt x="59" y="273"/>
                    </a:cubicBezTo>
                    <a:close/>
                    <a:moveTo>
                      <a:pt x="236" y="82"/>
                    </a:moveTo>
                    <a:cubicBezTo>
                      <a:pt x="236" y="81"/>
                      <a:pt x="236" y="81"/>
                      <a:pt x="236" y="81"/>
                    </a:cubicBezTo>
                    <a:cubicBezTo>
                      <a:pt x="236" y="81"/>
                      <a:pt x="236" y="81"/>
                      <a:pt x="236" y="81"/>
                    </a:cubicBezTo>
                    <a:cubicBezTo>
                      <a:pt x="236" y="81"/>
                      <a:pt x="236" y="81"/>
                      <a:pt x="236" y="82"/>
                    </a:cubicBezTo>
                    <a:close/>
                    <a:moveTo>
                      <a:pt x="238" y="107"/>
                    </a:moveTo>
                    <a:cubicBezTo>
                      <a:pt x="239" y="101"/>
                      <a:pt x="240" y="95"/>
                      <a:pt x="240" y="90"/>
                    </a:cubicBezTo>
                    <a:cubicBezTo>
                      <a:pt x="240" y="90"/>
                      <a:pt x="240" y="90"/>
                      <a:pt x="240" y="90"/>
                    </a:cubicBezTo>
                    <a:cubicBezTo>
                      <a:pt x="240" y="104"/>
                      <a:pt x="240" y="117"/>
                      <a:pt x="240" y="131"/>
                    </a:cubicBezTo>
                    <a:cubicBezTo>
                      <a:pt x="240" y="132"/>
                      <a:pt x="240" y="134"/>
                      <a:pt x="240" y="135"/>
                    </a:cubicBezTo>
                    <a:cubicBezTo>
                      <a:pt x="239" y="136"/>
                      <a:pt x="239" y="137"/>
                      <a:pt x="239" y="139"/>
                    </a:cubicBezTo>
                    <a:cubicBezTo>
                      <a:pt x="239" y="142"/>
                      <a:pt x="239" y="145"/>
                      <a:pt x="238" y="148"/>
                    </a:cubicBezTo>
                    <a:cubicBezTo>
                      <a:pt x="238" y="149"/>
                      <a:pt x="238" y="149"/>
                      <a:pt x="238" y="150"/>
                    </a:cubicBezTo>
                    <a:cubicBezTo>
                      <a:pt x="238" y="149"/>
                      <a:pt x="238" y="148"/>
                      <a:pt x="238" y="148"/>
                    </a:cubicBezTo>
                    <a:cubicBezTo>
                      <a:pt x="238" y="146"/>
                      <a:pt x="238" y="144"/>
                      <a:pt x="237" y="142"/>
                    </a:cubicBezTo>
                    <a:cubicBezTo>
                      <a:pt x="237" y="136"/>
                      <a:pt x="237" y="131"/>
                      <a:pt x="236" y="126"/>
                    </a:cubicBezTo>
                    <a:cubicBezTo>
                      <a:pt x="236" y="126"/>
                      <a:pt x="236" y="125"/>
                      <a:pt x="236" y="125"/>
                    </a:cubicBezTo>
                    <a:cubicBezTo>
                      <a:pt x="237" y="119"/>
                      <a:pt x="237" y="113"/>
                      <a:pt x="238" y="107"/>
                    </a:cubicBezTo>
                    <a:close/>
                    <a:moveTo>
                      <a:pt x="693" y="36"/>
                    </a:moveTo>
                    <a:cubicBezTo>
                      <a:pt x="700" y="36"/>
                      <a:pt x="708" y="36"/>
                      <a:pt x="715" y="36"/>
                    </a:cubicBezTo>
                    <a:cubicBezTo>
                      <a:pt x="723" y="36"/>
                      <a:pt x="730" y="36"/>
                      <a:pt x="738" y="36"/>
                    </a:cubicBezTo>
                    <a:cubicBezTo>
                      <a:pt x="746" y="36"/>
                      <a:pt x="754" y="35"/>
                      <a:pt x="762" y="35"/>
                    </a:cubicBezTo>
                    <a:cubicBezTo>
                      <a:pt x="770" y="34"/>
                      <a:pt x="778" y="34"/>
                      <a:pt x="785" y="33"/>
                    </a:cubicBezTo>
                    <a:cubicBezTo>
                      <a:pt x="793" y="33"/>
                      <a:pt x="800" y="32"/>
                      <a:pt x="807" y="31"/>
                    </a:cubicBezTo>
                    <a:cubicBezTo>
                      <a:pt x="811" y="31"/>
                      <a:pt x="815" y="30"/>
                      <a:pt x="819" y="30"/>
                    </a:cubicBezTo>
                    <a:cubicBezTo>
                      <a:pt x="823" y="29"/>
                      <a:pt x="827" y="29"/>
                      <a:pt x="831" y="29"/>
                    </a:cubicBezTo>
                    <a:cubicBezTo>
                      <a:pt x="838" y="29"/>
                      <a:pt x="846" y="29"/>
                      <a:pt x="853" y="29"/>
                    </a:cubicBezTo>
                    <a:cubicBezTo>
                      <a:pt x="855" y="28"/>
                      <a:pt x="857" y="28"/>
                      <a:pt x="860" y="28"/>
                    </a:cubicBezTo>
                    <a:cubicBezTo>
                      <a:pt x="862" y="28"/>
                      <a:pt x="864" y="28"/>
                      <a:pt x="866" y="28"/>
                    </a:cubicBezTo>
                    <a:cubicBezTo>
                      <a:pt x="869" y="28"/>
                      <a:pt x="873" y="27"/>
                      <a:pt x="876" y="27"/>
                    </a:cubicBezTo>
                    <a:cubicBezTo>
                      <a:pt x="884" y="26"/>
                      <a:pt x="891" y="25"/>
                      <a:pt x="899" y="24"/>
                    </a:cubicBezTo>
                    <a:cubicBezTo>
                      <a:pt x="901" y="24"/>
                      <a:pt x="903" y="24"/>
                      <a:pt x="905" y="24"/>
                    </a:cubicBezTo>
                    <a:cubicBezTo>
                      <a:pt x="906" y="24"/>
                      <a:pt x="906" y="24"/>
                      <a:pt x="906" y="25"/>
                    </a:cubicBezTo>
                    <a:cubicBezTo>
                      <a:pt x="908" y="27"/>
                      <a:pt x="911" y="29"/>
                      <a:pt x="913" y="32"/>
                    </a:cubicBezTo>
                    <a:cubicBezTo>
                      <a:pt x="915" y="34"/>
                      <a:pt x="917" y="35"/>
                      <a:pt x="919" y="37"/>
                    </a:cubicBezTo>
                    <a:cubicBezTo>
                      <a:pt x="920" y="38"/>
                      <a:pt x="921" y="40"/>
                      <a:pt x="923" y="41"/>
                    </a:cubicBezTo>
                    <a:cubicBezTo>
                      <a:pt x="926" y="44"/>
                      <a:pt x="930" y="47"/>
                      <a:pt x="933" y="50"/>
                    </a:cubicBezTo>
                    <a:cubicBezTo>
                      <a:pt x="936" y="52"/>
                      <a:pt x="939" y="54"/>
                      <a:pt x="941" y="56"/>
                    </a:cubicBezTo>
                    <a:cubicBezTo>
                      <a:pt x="945" y="59"/>
                      <a:pt x="948" y="62"/>
                      <a:pt x="951" y="64"/>
                    </a:cubicBezTo>
                    <a:cubicBezTo>
                      <a:pt x="957" y="70"/>
                      <a:pt x="963" y="75"/>
                      <a:pt x="969" y="81"/>
                    </a:cubicBezTo>
                    <a:cubicBezTo>
                      <a:pt x="977" y="88"/>
                      <a:pt x="985" y="95"/>
                      <a:pt x="993" y="103"/>
                    </a:cubicBezTo>
                    <a:cubicBezTo>
                      <a:pt x="993" y="103"/>
                      <a:pt x="994" y="104"/>
                      <a:pt x="995" y="105"/>
                    </a:cubicBezTo>
                    <a:cubicBezTo>
                      <a:pt x="993" y="106"/>
                      <a:pt x="992" y="108"/>
                      <a:pt x="990" y="109"/>
                    </a:cubicBezTo>
                    <a:cubicBezTo>
                      <a:pt x="989" y="111"/>
                      <a:pt x="987" y="113"/>
                      <a:pt x="986" y="114"/>
                    </a:cubicBezTo>
                    <a:cubicBezTo>
                      <a:pt x="983" y="117"/>
                      <a:pt x="981" y="119"/>
                      <a:pt x="979" y="121"/>
                    </a:cubicBezTo>
                    <a:cubicBezTo>
                      <a:pt x="979" y="121"/>
                      <a:pt x="978" y="122"/>
                      <a:pt x="978" y="122"/>
                    </a:cubicBezTo>
                    <a:cubicBezTo>
                      <a:pt x="967" y="132"/>
                      <a:pt x="955" y="141"/>
                      <a:pt x="943" y="151"/>
                    </a:cubicBezTo>
                    <a:cubicBezTo>
                      <a:pt x="934" y="159"/>
                      <a:pt x="925" y="167"/>
                      <a:pt x="915" y="175"/>
                    </a:cubicBezTo>
                    <a:cubicBezTo>
                      <a:pt x="910" y="179"/>
                      <a:pt x="905" y="183"/>
                      <a:pt x="901" y="187"/>
                    </a:cubicBezTo>
                    <a:cubicBezTo>
                      <a:pt x="898" y="190"/>
                      <a:pt x="895" y="192"/>
                      <a:pt x="893" y="194"/>
                    </a:cubicBezTo>
                    <a:cubicBezTo>
                      <a:pt x="892" y="194"/>
                      <a:pt x="891" y="195"/>
                      <a:pt x="890" y="195"/>
                    </a:cubicBezTo>
                    <a:cubicBezTo>
                      <a:pt x="886" y="195"/>
                      <a:pt x="883" y="195"/>
                      <a:pt x="879" y="195"/>
                    </a:cubicBezTo>
                    <a:cubicBezTo>
                      <a:pt x="875" y="194"/>
                      <a:pt x="871" y="194"/>
                      <a:pt x="867" y="194"/>
                    </a:cubicBezTo>
                    <a:cubicBezTo>
                      <a:pt x="867" y="194"/>
                      <a:pt x="867" y="194"/>
                      <a:pt x="866" y="194"/>
                    </a:cubicBezTo>
                    <a:cubicBezTo>
                      <a:pt x="862" y="194"/>
                      <a:pt x="858" y="195"/>
                      <a:pt x="855" y="195"/>
                    </a:cubicBezTo>
                    <a:cubicBezTo>
                      <a:pt x="849" y="195"/>
                      <a:pt x="843" y="195"/>
                      <a:pt x="838" y="196"/>
                    </a:cubicBezTo>
                    <a:cubicBezTo>
                      <a:pt x="834" y="195"/>
                      <a:pt x="831" y="195"/>
                      <a:pt x="827" y="195"/>
                    </a:cubicBezTo>
                    <a:cubicBezTo>
                      <a:pt x="823" y="195"/>
                      <a:pt x="820" y="194"/>
                      <a:pt x="816" y="194"/>
                    </a:cubicBezTo>
                    <a:cubicBezTo>
                      <a:pt x="812" y="194"/>
                      <a:pt x="809" y="194"/>
                      <a:pt x="805" y="194"/>
                    </a:cubicBezTo>
                    <a:cubicBezTo>
                      <a:pt x="805" y="194"/>
                      <a:pt x="805" y="194"/>
                      <a:pt x="804" y="194"/>
                    </a:cubicBezTo>
                    <a:cubicBezTo>
                      <a:pt x="797" y="194"/>
                      <a:pt x="790" y="194"/>
                      <a:pt x="783" y="195"/>
                    </a:cubicBezTo>
                    <a:cubicBezTo>
                      <a:pt x="770" y="195"/>
                      <a:pt x="756" y="195"/>
                      <a:pt x="743" y="195"/>
                    </a:cubicBezTo>
                    <a:cubicBezTo>
                      <a:pt x="729" y="196"/>
                      <a:pt x="715" y="195"/>
                      <a:pt x="701" y="196"/>
                    </a:cubicBezTo>
                    <a:cubicBezTo>
                      <a:pt x="694" y="196"/>
                      <a:pt x="687" y="196"/>
                      <a:pt x="680" y="196"/>
                    </a:cubicBezTo>
                    <a:cubicBezTo>
                      <a:pt x="676" y="196"/>
                      <a:pt x="671" y="196"/>
                      <a:pt x="667" y="196"/>
                    </a:cubicBezTo>
                    <a:cubicBezTo>
                      <a:pt x="663" y="196"/>
                      <a:pt x="660" y="196"/>
                      <a:pt x="656" y="196"/>
                    </a:cubicBezTo>
                    <a:cubicBezTo>
                      <a:pt x="651" y="197"/>
                      <a:pt x="646" y="197"/>
                      <a:pt x="641" y="197"/>
                    </a:cubicBezTo>
                    <a:cubicBezTo>
                      <a:pt x="633" y="197"/>
                      <a:pt x="624" y="197"/>
                      <a:pt x="615" y="197"/>
                    </a:cubicBezTo>
                    <a:cubicBezTo>
                      <a:pt x="599" y="197"/>
                      <a:pt x="582" y="197"/>
                      <a:pt x="565" y="198"/>
                    </a:cubicBezTo>
                    <a:cubicBezTo>
                      <a:pt x="558" y="198"/>
                      <a:pt x="550" y="198"/>
                      <a:pt x="542" y="198"/>
                    </a:cubicBezTo>
                    <a:cubicBezTo>
                      <a:pt x="535" y="199"/>
                      <a:pt x="527" y="199"/>
                      <a:pt x="519" y="200"/>
                    </a:cubicBezTo>
                    <a:cubicBezTo>
                      <a:pt x="514" y="200"/>
                      <a:pt x="510" y="200"/>
                      <a:pt x="505" y="201"/>
                    </a:cubicBezTo>
                    <a:cubicBezTo>
                      <a:pt x="500" y="201"/>
                      <a:pt x="494" y="201"/>
                      <a:pt x="488" y="201"/>
                    </a:cubicBezTo>
                    <a:cubicBezTo>
                      <a:pt x="482" y="202"/>
                      <a:pt x="477" y="202"/>
                      <a:pt x="471" y="203"/>
                    </a:cubicBezTo>
                    <a:cubicBezTo>
                      <a:pt x="466" y="202"/>
                      <a:pt x="462" y="202"/>
                      <a:pt x="458" y="202"/>
                    </a:cubicBezTo>
                    <a:cubicBezTo>
                      <a:pt x="458" y="202"/>
                      <a:pt x="457" y="202"/>
                      <a:pt x="457" y="202"/>
                    </a:cubicBezTo>
                    <a:cubicBezTo>
                      <a:pt x="456" y="202"/>
                      <a:pt x="454" y="203"/>
                      <a:pt x="453" y="204"/>
                    </a:cubicBezTo>
                    <a:cubicBezTo>
                      <a:pt x="453" y="204"/>
                      <a:pt x="453" y="204"/>
                      <a:pt x="453" y="204"/>
                    </a:cubicBezTo>
                    <a:cubicBezTo>
                      <a:pt x="450" y="205"/>
                      <a:pt x="448" y="205"/>
                      <a:pt x="445" y="205"/>
                    </a:cubicBezTo>
                    <a:cubicBezTo>
                      <a:pt x="444" y="205"/>
                      <a:pt x="442" y="206"/>
                      <a:pt x="441" y="206"/>
                    </a:cubicBezTo>
                    <a:cubicBezTo>
                      <a:pt x="434" y="206"/>
                      <a:pt x="428" y="206"/>
                      <a:pt x="421" y="207"/>
                    </a:cubicBezTo>
                    <a:cubicBezTo>
                      <a:pt x="415" y="207"/>
                      <a:pt x="409" y="207"/>
                      <a:pt x="403" y="208"/>
                    </a:cubicBezTo>
                    <a:cubicBezTo>
                      <a:pt x="396" y="208"/>
                      <a:pt x="390" y="208"/>
                      <a:pt x="383" y="208"/>
                    </a:cubicBezTo>
                    <a:cubicBezTo>
                      <a:pt x="379" y="209"/>
                      <a:pt x="374" y="209"/>
                      <a:pt x="370" y="209"/>
                    </a:cubicBezTo>
                    <a:cubicBezTo>
                      <a:pt x="368" y="209"/>
                      <a:pt x="366" y="210"/>
                      <a:pt x="364" y="210"/>
                    </a:cubicBezTo>
                    <a:cubicBezTo>
                      <a:pt x="356" y="211"/>
                      <a:pt x="349" y="211"/>
                      <a:pt x="342" y="212"/>
                    </a:cubicBezTo>
                    <a:cubicBezTo>
                      <a:pt x="342" y="212"/>
                      <a:pt x="342" y="212"/>
                      <a:pt x="342" y="212"/>
                    </a:cubicBezTo>
                    <a:cubicBezTo>
                      <a:pt x="339" y="212"/>
                      <a:pt x="336" y="213"/>
                      <a:pt x="333" y="213"/>
                    </a:cubicBezTo>
                    <a:cubicBezTo>
                      <a:pt x="332" y="213"/>
                      <a:pt x="331" y="213"/>
                      <a:pt x="330" y="213"/>
                    </a:cubicBezTo>
                    <a:cubicBezTo>
                      <a:pt x="327" y="214"/>
                      <a:pt x="325" y="214"/>
                      <a:pt x="322" y="214"/>
                    </a:cubicBezTo>
                    <a:cubicBezTo>
                      <a:pt x="316" y="215"/>
                      <a:pt x="310" y="215"/>
                      <a:pt x="304" y="216"/>
                    </a:cubicBezTo>
                    <a:cubicBezTo>
                      <a:pt x="303" y="216"/>
                      <a:pt x="303" y="216"/>
                      <a:pt x="302" y="216"/>
                    </a:cubicBezTo>
                    <a:cubicBezTo>
                      <a:pt x="297" y="216"/>
                      <a:pt x="291" y="216"/>
                      <a:pt x="286" y="215"/>
                    </a:cubicBezTo>
                    <a:cubicBezTo>
                      <a:pt x="282" y="214"/>
                      <a:pt x="278" y="214"/>
                      <a:pt x="274" y="213"/>
                    </a:cubicBezTo>
                    <a:cubicBezTo>
                      <a:pt x="272" y="212"/>
                      <a:pt x="270" y="212"/>
                      <a:pt x="268" y="211"/>
                    </a:cubicBezTo>
                    <a:cubicBezTo>
                      <a:pt x="266" y="210"/>
                      <a:pt x="264" y="210"/>
                      <a:pt x="262" y="209"/>
                    </a:cubicBezTo>
                    <a:cubicBezTo>
                      <a:pt x="260" y="209"/>
                      <a:pt x="258" y="210"/>
                      <a:pt x="258" y="211"/>
                    </a:cubicBezTo>
                    <a:cubicBezTo>
                      <a:pt x="258" y="213"/>
                      <a:pt x="259" y="214"/>
                      <a:pt x="260" y="215"/>
                    </a:cubicBezTo>
                    <a:cubicBezTo>
                      <a:pt x="265" y="216"/>
                      <a:pt x="269" y="218"/>
                      <a:pt x="273" y="219"/>
                    </a:cubicBezTo>
                    <a:cubicBezTo>
                      <a:pt x="275" y="219"/>
                      <a:pt x="276" y="219"/>
                      <a:pt x="278" y="220"/>
                    </a:cubicBezTo>
                    <a:cubicBezTo>
                      <a:pt x="278" y="220"/>
                      <a:pt x="278" y="220"/>
                      <a:pt x="278" y="220"/>
                    </a:cubicBezTo>
                    <a:cubicBezTo>
                      <a:pt x="278" y="221"/>
                      <a:pt x="277" y="221"/>
                      <a:pt x="277" y="221"/>
                    </a:cubicBezTo>
                    <a:cubicBezTo>
                      <a:pt x="274" y="221"/>
                      <a:pt x="272" y="221"/>
                      <a:pt x="269" y="221"/>
                    </a:cubicBezTo>
                    <a:cubicBezTo>
                      <a:pt x="264" y="222"/>
                      <a:pt x="258" y="222"/>
                      <a:pt x="252" y="222"/>
                    </a:cubicBezTo>
                    <a:cubicBezTo>
                      <a:pt x="252" y="222"/>
                      <a:pt x="252" y="222"/>
                      <a:pt x="252" y="222"/>
                    </a:cubicBezTo>
                    <a:cubicBezTo>
                      <a:pt x="252" y="220"/>
                      <a:pt x="252" y="217"/>
                      <a:pt x="251" y="214"/>
                    </a:cubicBezTo>
                    <a:cubicBezTo>
                      <a:pt x="250" y="202"/>
                      <a:pt x="250" y="189"/>
                      <a:pt x="250" y="177"/>
                    </a:cubicBezTo>
                    <a:cubicBezTo>
                      <a:pt x="250" y="170"/>
                      <a:pt x="250" y="164"/>
                      <a:pt x="250" y="157"/>
                    </a:cubicBezTo>
                    <a:cubicBezTo>
                      <a:pt x="250" y="151"/>
                      <a:pt x="251" y="145"/>
                      <a:pt x="251" y="138"/>
                    </a:cubicBezTo>
                    <a:cubicBezTo>
                      <a:pt x="251" y="131"/>
                      <a:pt x="251" y="124"/>
                      <a:pt x="251" y="117"/>
                    </a:cubicBezTo>
                    <a:cubicBezTo>
                      <a:pt x="251" y="110"/>
                      <a:pt x="251" y="103"/>
                      <a:pt x="250" y="96"/>
                    </a:cubicBezTo>
                    <a:cubicBezTo>
                      <a:pt x="250" y="91"/>
                      <a:pt x="250" y="85"/>
                      <a:pt x="250" y="79"/>
                    </a:cubicBezTo>
                    <a:cubicBezTo>
                      <a:pt x="250" y="70"/>
                      <a:pt x="249" y="61"/>
                      <a:pt x="249" y="51"/>
                    </a:cubicBezTo>
                    <a:cubicBezTo>
                      <a:pt x="249" y="51"/>
                      <a:pt x="249" y="51"/>
                      <a:pt x="249" y="50"/>
                    </a:cubicBezTo>
                    <a:cubicBezTo>
                      <a:pt x="249" y="50"/>
                      <a:pt x="249" y="50"/>
                      <a:pt x="249" y="50"/>
                    </a:cubicBezTo>
                    <a:cubicBezTo>
                      <a:pt x="252" y="50"/>
                      <a:pt x="256" y="49"/>
                      <a:pt x="260" y="49"/>
                    </a:cubicBezTo>
                    <a:cubicBezTo>
                      <a:pt x="263" y="49"/>
                      <a:pt x="266" y="48"/>
                      <a:pt x="270" y="48"/>
                    </a:cubicBezTo>
                    <a:cubicBezTo>
                      <a:pt x="277" y="47"/>
                      <a:pt x="285" y="47"/>
                      <a:pt x="292" y="46"/>
                    </a:cubicBezTo>
                    <a:cubicBezTo>
                      <a:pt x="308" y="45"/>
                      <a:pt x="323" y="43"/>
                      <a:pt x="338" y="42"/>
                    </a:cubicBezTo>
                    <a:cubicBezTo>
                      <a:pt x="346" y="41"/>
                      <a:pt x="354" y="41"/>
                      <a:pt x="361" y="40"/>
                    </a:cubicBezTo>
                    <a:cubicBezTo>
                      <a:pt x="366" y="40"/>
                      <a:pt x="372" y="39"/>
                      <a:pt x="377" y="39"/>
                    </a:cubicBezTo>
                    <a:cubicBezTo>
                      <a:pt x="381" y="39"/>
                      <a:pt x="384" y="39"/>
                      <a:pt x="388" y="39"/>
                    </a:cubicBezTo>
                    <a:cubicBezTo>
                      <a:pt x="396" y="39"/>
                      <a:pt x="404" y="38"/>
                      <a:pt x="412" y="38"/>
                    </a:cubicBezTo>
                    <a:cubicBezTo>
                      <a:pt x="419" y="38"/>
                      <a:pt x="426" y="38"/>
                      <a:pt x="433" y="38"/>
                    </a:cubicBezTo>
                    <a:cubicBezTo>
                      <a:pt x="440" y="38"/>
                      <a:pt x="447" y="38"/>
                      <a:pt x="453" y="38"/>
                    </a:cubicBezTo>
                    <a:cubicBezTo>
                      <a:pt x="458" y="38"/>
                      <a:pt x="463" y="38"/>
                      <a:pt x="467" y="37"/>
                    </a:cubicBezTo>
                    <a:cubicBezTo>
                      <a:pt x="468" y="37"/>
                      <a:pt x="469" y="37"/>
                      <a:pt x="469" y="37"/>
                    </a:cubicBezTo>
                    <a:cubicBezTo>
                      <a:pt x="472" y="37"/>
                      <a:pt x="474" y="37"/>
                      <a:pt x="476" y="37"/>
                    </a:cubicBezTo>
                    <a:cubicBezTo>
                      <a:pt x="479" y="37"/>
                      <a:pt x="481" y="36"/>
                      <a:pt x="484" y="36"/>
                    </a:cubicBezTo>
                    <a:cubicBezTo>
                      <a:pt x="485" y="36"/>
                      <a:pt x="486" y="36"/>
                      <a:pt x="487" y="36"/>
                    </a:cubicBezTo>
                    <a:cubicBezTo>
                      <a:pt x="491" y="35"/>
                      <a:pt x="495" y="35"/>
                      <a:pt x="499" y="34"/>
                    </a:cubicBezTo>
                    <a:cubicBezTo>
                      <a:pt x="507" y="34"/>
                      <a:pt x="514" y="33"/>
                      <a:pt x="522" y="31"/>
                    </a:cubicBezTo>
                    <a:cubicBezTo>
                      <a:pt x="524" y="31"/>
                      <a:pt x="525" y="31"/>
                      <a:pt x="527" y="31"/>
                    </a:cubicBezTo>
                    <a:cubicBezTo>
                      <a:pt x="529" y="31"/>
                      <a:pt x="530" y="30"/>
                      <a:pt x="532" y="30"/>
                    </a:cubicBezTo>
                    <a:cubicBezTo>
                      <a:pt x="562" y="30"/>
                      <a:pt x="592" y="31"/>
                      <a:pt x="622" y="33"/>
                    </a:cubicBezTo>
                    <a:cubicBezTo>
                      <a:pt x="638" y="34"/>
                      <a:pt x="653" y="35"/>
                      <a:pt x="669" y="35"/>
                    </a:cubicBezTo>
                    <a:cubicBezTo>
                      <a:pt x="677" y="36"/>
                      <a:pt x="685" y="36"/>
                      <a:pt x="693" y="36"/>
                    </a:cubicBezTo>
                    <a:close/>
                    <a:moveTo>
                      <a:pt x="911" y="203"/>
                    </a:moveTo>
                    <a:cubicBezTo>
                      <a:pt x="912" y="202"/>
                      <a:pt x="913" y="201"/>
                      <a:pt x="914" y="200"/>
                    </a:cubicBezTo>
                    <a:cubicBezTo>
                      <a:pt x="914" y="200"/>
                      <a:pt x="914" y="199"/>
                      <a:pt x="914" y="199"/>
                    </a:cubicBezTo>
                    <a:cubicBezTo>
                      <a:pt x="917" y="197"/>
                      <a:pt x="919" y="195"/>
                      <a:pt x="922" y="192"/>
                    </a:cubicBezTo>
                    <a:cubicBezTo>
                      <a:pt x="924" y="190"/>
                      <a:pt x="927" y="188"/>
                      <a:pt x="929" y="186"/>
                    </a:cubicBezTo>
                    <a:cubicBezTo>
                      <a:pt x="927" y="188"/>
                      <a:pt x="926" y="190"/>
                      <a:pt x="925" y="191"/>
                    </a:cubicBezTo>
                    <a:cubicBezTo>
                      <a:pt x="923" y="193"/>
                      <a:pt x="921" y="196"/>
                      <a:pt x="919" y="198"/>
                    </a:cubicBezTo>
                    <a:cubicBezTo>
                      <a:pt x="917" y="200"/>
                      <a:pt x="915" y="202"/>
                      <a:pt x="913" y="204"/>
                    </a:cubicBezTo>
                    <a:cubicBezTo>
                      <a:pt x="912" y="204"/>
                      <a:pt x="912" y="205"/>
                      <a:pt x="912" y="205"/>
                    </a:cubicBezTo>
                    <a:cubicBezTo>
                      <a:pt x="911" y="204"/>
                      <a:pt x="911" y="204"/>
                      <a:pt x="911" y="203"/>
                    </a:cubicBezTo>
                    <a:close/>
                    <a:moveTo>
                      <a:pt x="336" y="231"/>
                    </a:moveTo>
                    <a:cubicBezTo>
                      <a:pt x="336" y="231"/>
                      <a:pt x="336" y="231"/>
                      <a:pt x="336" y="232"/>
                    </a:cubicBezTo>
                    <a:cubicBezTo>
                      <a:pt x="336" y="232"/>
                      <a:pt x="336" y="232"/>
                      <a:pt x="336" y="232"/>
                    </a:cubicBezTo>
                    <a:cubicBezTo>
                      <a:pt x="336" y="232"/>
                      <a:pt x="336" y="233"/>
                      <a:pt x="336" y="233"/>
                    </a:cubicBezTo>
                    <a:cubicBezTo>
                      <a:pt x="336" y="235"/>
                      <a:pt x="336" y="236"/>
                      <a:pt x="336" y="238"/>
                    </a:cubicBezTo>
                    <a:cubicBezTo>
                      <a:pt x="336" y="240"/>
                      <a:pt x="336" y="242"/>
                      <a:pt x="336" y="244"/>
                    </a:cubicBezTo>
                    <a:cubicBezTo>
                      <a:pt x="336" y="248"/>
                      <a:pt x="336" y="252"/>
                      <a:pt x="336" y="257"/>
                    </a:cubicBezTo>
                    <a:cubicBezTo>
                      <a:pt x="336" y="261"/>
                      <a:pt x="336" y="265"/>
                      <a:pt x="336" y="270"/>
                    </a:cubicBezTo>
                    <a:cubicBezTo>
                      <a:pt x="336" y="270"/>
                      <a:pt x="335" y="270"/>
                      <a:pt x="335" y="270"/>
                    </a:cubicBezTo>
                    <a:cubicBezTo>
                      <a:pt x="335" y="269"/>
                      <a:pt x="334" y="269"/>
                      <a:pt x="334" y="269"/>
                    </a:cubicBezTo>
                    <a:cubicBezTo>
                      <a:pt x="334" y="265"/>
                      <a:pt x="334" y="262"/>
                      <a:pt x="334" y="258"/>
                    </a:cubicBezTo>
                    <a:cubicBezTo>
                      <a:pt x="334" y="255"/>
                      <a:pt x="334" y="252"/>
                      <a:pt x="334" y="249"/>
                    </a:cubicBezTo>
                    <a:cubicBezTo>
                      <a:pt x="334" y="246"/>
                      <a:pt x="334" y="242"/>
                      <a:pt x="334" y="239"/>
                    </a:cubicBezTo>
                    <a:cubicBezTo>
                      <a:pt x="335" y="236"/>
                      <a:pt x="335" y="233"/>
                      <a:pt x="335" y="230"/>
                    </a:cubicBezTo>
                    <a:cubicBezTo>
                      <a:pt x="335" y="230"/>
                      <a:pt x="335" y="230"/>
                      <a:pt x="335" y="230"/>
                    </a:cubicBezTo>
                    <a:cubicBezTo>
                      <a:pt x="335" y="230"/>
                      <a:pt x="335" y="230"/>
                      <a:pt x="336" y="230"/>
                    </a:cubicBezTo>
                    <a:cubicBezTo>
                      <a:pt x="336" y="230"/>
                      <a:pt x="336" y="230"/>
                      <a:pt x="336" y="230"/>
                    </a:cubicBezTo>
                    <a:cubicBezTo>
                      <a:pt x="336" y="231"/>
                      <a:pt x="336" y="231"/>
                      <a:pt x="336" y="231"/>
                    </a:cubicBezTo>
                    <a:close/>
                    <a:moveTo>
                      <a:pt x="343" y="266"/>
                    </a:moveTo>
                    <a:cubicBezTo>
                      <a:pt x="343" y="267"/>
                      <a:pt x="343" y="268"/>
                      <a:pt x="343" y="269"/>
                    </a:cubicBezTo>
                    <a:cubicBezTo>
                      <a:pt x="343" y="269"/>
                      <a:pt x="343" y="269"/>
                      <a:pt x="343" y="269"/>
                    </a:cubicBezTo>
                    <a:cubicBezTo>
                      <a:pt x="343" y="268"/>
                      <a:pt x="343" y="267"/>
                      <a:pt x="343" y="266"/>
                    </a:cubicBezTo>
                    <a:close/>
                    <a:moveTo>
                      <a:pt x="310" y="228"/>
                    </a:moveTo>
                    <a:cubicBezTo>
                      <a:pt x="309" y="228"/>
                      <a:pt x="308" y="229"/>
                      <a:pt x="308" y="230"/>
                    </a:cubicBezTo>
                    <a:cubicBezTo>
                      <a:pt x="308" y="233"/>
                      <a:pt x="308" y="237"/>
                      <a:pt x="308" y="240"/>
                    </a:cubicBezTo>
                    <a:cubicBezTo>
                      <a:pt x="308" y="237"/>
                      <a:pt x="307" y="234"/>
                      <a:pt x="307" y="231"/>
                    </a:cubicBezTo>
                    <a:cubicBezTo>
                      <a:pt x="306" y="230"/>
                      <a:pt x="306" y="230"/>
                      <a:pt x="305" y="230"/>
                    </a:cubicBezTo>
                    <a:cubicBezTo>
                      <a:pt x="305" y="229"/>
                      <a:pt x="305" y="228"/>
                      <a:pt x="305" y="227"/>
                    </a:cubicBezTo>
                    <a:cubicBezTo>
                      <a:pt x="307" y="227"/>
                      <a:pt x="308" y="227"/>
                      <a:pt x="310" y="227"/>
                    </a:cubicBezTo>
                    <a:cubicBezTo>
                      <a:pt x="310" y="227"/>
                      <a:pt x="310" y="227"/>
                      <a:pt x="310" y="228"/>
                    </a:cubicBezTo>
                    <a:close/>
                    <a:moveTo>
                      <a:pt x="293" y="229"/>
                    </a:moveTo>
                    <a:cubicBezTo>
                      <a:pt x="293" y="228"/>
                      <a:pt x="293" y="228"/>
                      <a:pt x="293" y="228"/>
                    </a:cubicBezTo>
                    <a:cubicBezTo>
                      <a:pt x="294" y="228"/>
                      <a:pt x="296" y="227"/>
                      <a:pt x="297" y="227"/>
                    </a:cubicBezTo>
                    <a:cubicBezTo>
                      <a:pt x="298" y="227"/>
                      <a:pt x="300" y="227"/>
                      <a:pt x="301" y="227"/>
                    </a:cubicBezTo>
                    <a:cubicBezTo>
                      <a:pt x="301" y="230"/>
                      <a:pt x="300" y="232"/>
                      <a:pt x="300" y="234"/>
                    </a:cubicBezTo>
                    <a:cubicBezTo>
                      <a:pt x="299" y="237"/>
                      <a:pt x="299" y="240"/>
                      <a:pt x="299" y="243"/>
                    </a:cubicBezTo>
                    <a:cubicBezTo>
                      <a:pt x="298" y="241"/>
                      <a:pt x="298" y="239"/>
                      <a:pt x="297" y="237"/>
                    </a:cubicBezTo>
                    <a:cubicBezTo>
                      <a:pt x="297" y="235"/>
                      <a:pt x="296" y="233"/>
                      <a:pt x="295" y="231"/>
                    </a:cubicBezTo>
                    <a:cubicBezTo>
                      <a:pt x="295" y="231"/>
                      <a:pt x="294" y="230"/>
                      <a:pt x="293" y="229"/>
                    </a:cubicBezTo>
                    <a:cubicBezTo>
                      <a:pt x="293" y="229"/>
                      <a:pt x="293" y="229"/>
                      <a:pt x="293" y="229"/>
                    </a:cubicBezTo>
                    <a:close/>
                    <a:moveTo>
                      <a:pt x="292" y="241"/>
                    </a:moveTo>
                    <a:cubicBezTo>
                      <a:pt x="293" y="242"/>
                      <a:pt x="293" y="243"/>
                      <a:pt x="293" y="244"/>
                    </a:cubicBezTo>
                    <a:cubicBezTo>
                      <a:pt x="293" y="245"/>
                      <a:pt x="294" y="246"/>
                      <a:pt x="294" y="247"/>
                    </a:cubicBezTo>
                    <a:cubicBezTo>
                      <a:pt x="293" y="247"/>
                      <a:pt x="293" y="247"/>
                      <a:pt x="293" y="246"/>
                    </a:cubicBezTo>
                    <a:cubicBezTo>
                      <a:pt x="293" y="246"/>
                      <a:pt x="292" y="246"/>
                      <a:pt x="292" y="246"/>
                    </a:cubicBezTo>
                    <a:cubicBezTo>
                      <a:pt x="292" y="245"/>
                      <a:pt x="292" y="243"/>
                      <a:pt x="292" y="241"/>
                    </a:cubicBezTo>
                    <a:close/>
                    <a:moveTo>
                      <a:pt x="287" y="228"/>
                    </a:moveTo>
                    <a:cubicBezTo>
                      <a:pt x="287" y="229"/>
                      <a:pt x="287" y="230"/>
                      <a:pt x="287" y="230"/>
                    </a:cubicBezTo>
                    <a:cubicBezTo>
                      <a:pt x="287" y="231"/>
                      <a:pt x="287" y="231"/>
                      <a:pt x="288" y="232"/>
                    </a:cubicBezTo>
                    <a:cubicBezTo>
                      <a:pt x="288" y="234"/>
                      <a:pt x="288" y="235"/>
                      <a:pt x="288" y="237"/>
                    </a:cubicBezTo>
                    <a:cubicBezTo>
                      <a:pt x="288" y="238"/>
                      <a:pt x="287" y="238"/>
                      <a:pt x="287" y="238"/>
                    </a:cubicBezTo>
                    <a:cubicBezTo>
                      <a:pt x="287" y="239"/>
                      <a:pt x="287" y="240"/>
                      <a:pt x="287" y="240"/>
                    </a:cubicBezTo>
                    <a:cubicBezTo>
                      <a:pt x="287" y="241"/>
                      <a:pt x="286" y="242"/>
                      <a:pt x="286" y="243"/>
                    </a:cubicBezTo>
                    <a:cubicBezTo>
                      <a:pt x="286" y="242"/>
                      <a:pt x="286" y="242"/>
                      <a:pt x="285" y="242"/>
                    </a:cubicBezTo>
                    <a:cubicBezTo>
                      <a:pt x="285" y="242"/>
                      <a:pt x="285" y="241"/>
                      <a:pt x="285" y="241"/>
                    </a:cubicBezTo>
                    <a:cubicBezTo>
                      <a:pt x="286" y="240"/>
                      <a:pt x="286" y="240"/>
                      <a:pt x="286" y="239"/>
                    </a:cubicBezTo>
                    <a:cubicBezTo>
                      <a:pt x="286" y="238"/>
                      <a:pt x="286" y="237"/>
                      <a:pt x="286" y="236"/>
                    </a:cubicBezTo>
                    <a:cubicBezTo>
                      <a:pt x="286" y="233"/>
                      <a:pt x="286" y="231"/>
                      <a:pt x="286" y="228"/>
                    </a:cubicBezTo>
                    <a:cubicBezTo>
                      <a:pt x="287" y="228"/>
                      <a:pt x="287" y="228"/>
                      <a:pt x="287" y="228"/>
                    </a:cubicBezTo>
                    <a:close/>
                    <a:moveTo>
                      <a:pt x="301" y="252"/>
                    </a:moveTo>
                    <a:cubicBezTo>
                      <a:pt x="301" y="252"/>
                      <a:pt x="301" y="252"/>
                      <a:pt x="301" y="252"/>
                    </a:cubicBezTo>
                    <a:cubicBezTo>
                      <a:pt x="302" y="251"/>
                      <a:pt x="302" y="249"/>
                      <a:pt x="302" y="248"/>
                    </a:cubicBezTo>
                    <a:cubicBezTo>
                      <a:pt x="302" y="246"/>
                      <a:pt x="302" y="245"/>
                      <a:pt x="303" y="243"/>
                    </a:cubicBezTo>
                    <a:cubicBezTo>
                      <a:pt x="303" y="242"/>
                      <a:pt x="303" y="241"/>
                      <a:pt x="303" y="240"/>
                    </a:cubicBezTo>
                    <a:cubicBezTo>
                      <a:pt x="304" y="244"/>
                      <a:pt x="305" y="247"/>
                      <a:pt x="305" y="251"/>
                    </a:cubicBezTo>
                    <a:cubicBezTo>
                      <a:pt x="306" y="252"/>
                      <a:pt x="306" y="254"/>
                      <a:pt x="306" y="256"/>
                    </a:cubicBezTo>
                    <a:cubicBezTo>
                      <a:pt x="305" y="254"/>
                      <a:pt x="303" y="253"/>
                      <a:pt x="301" y="252"/>
                    </a:cubicBezTo>
                    <a:close/>
                    <a:moveTo>
                      <a:pt x="313" y="260"/>
                    </a:moveTo>
                    <a:cubicBezTo>
                      <a:pt x="314" y="259"/>
                      <a:pt x="314" y="257"/>
                      <a:pt x="314" y="255"/>
                    </a:cubicBezTo>
                    <a:cubicBezTo>
                      <a:pt x="314" y="252"/>
                      <a:pt x="314" y="249"/>
                      <a:pt x="314" y="246"/>
                    </a:cubicBezTo>
                    <a:cubicBezTo>
                      <a:pt x="314" y="241"/>
                      <a:pt x="314" y="236"/>
                      <a:pt x="314" y="231"/>
                    </a:cubicBezTo>
                    <a:cubicBezTo>
                      <a:pt x="314" y="229"/>
                      <a:pt x="314" y="228"/>
                      <a:pt x="314" y="226"/>
                    </a:cubicBezTo>
                    <a:cubicBezTo>
                      <a:pt x="315" y="226"/>
                      <a:pt x="316" y="226"/>
                      <a:pt x="316" y="226"/>
                    </a:cubicBezTo>
                    <a:cubicBezTo>
                      <a:pt x="319" y="226"/>
                      <a:pt x="322" y="226"/>
                      <a:pt x="325" y="225"/>
                    </a:cubicBezTo>
                    <a:cubicBezTo>
                      <a:pt x="326" y="225"/>
                      <a:pt x="327" y="225"/>
                      <a:pt x="327" y="225"/>
                    </a:cubicBezTo>
                    <a:cubicBezTo>
                      <a:pt x="327" y="226"/>
                      <a:pt x="327" y="228"/>
                      <a:pt x="327" y="229"/>
                    </a:cubicBezTo>
                    <a:cubicBezTo>
                      <a:pt x="327" y="228"/>
                      <a:pt x="327" y="227"/>
                      <a:pt x="326" y="227"/>
                    </a:cubicBezTo>
                    <a:cubicBezTo>
                      <a:pt x="326" y="226"/>
                      <a:pt x="326" y="226"/>
                      <a:pt x="326" y="226"/>
                    </a:cubicBezTo>
                    <a:cubicBezTo>
                      <a:pt x="325" y="226"/>
                      <a:pt x="325" y="226"/>
                      <a:pt x="325" y="226"/>
                    </a:cubicBezTo>
                    <a:cubicBezTo>
                      <a:pt x="325" y="226"/>
                      <a:pt x="325" y="226"/>
                      <a:pt x="325" y="226"/>
                    </a:cubicBezTo>
                    <a:cubicBezTo>
                      <a:pt x="324" y="226"/>
                      <a:pt x="324" y="226"/>
                      <a:pt x="324" y="226"/>
                    </a:cubicBezTo>
                    <a:cubicBezTo>
                      <a:pt x="323" y="226"/>
                      <a:pt x="323" y="226"/>
                      <a:pt x="323" y="227"/>
                    </a:cubicBezTo>
                    <a:cubicBezTo>
                      <a:pt x="323" y="227"/>
                      <a:pt x="323" y="228"/>
                      <a:pt x="323" y="228"/>
                    </a:cubicBezTo>
                    <a:cubicBezTo>
                      <a:pt x="323" y="229"/>
                      <a:pt x="323" y="230"/>
                      <a:pt x="323" y="231"/>
                    </a:cubicBezTo>
                    <a:cubicBezTo>
                      <a:pt x="322" y="233"/>
                      <a:pt x="322" y="234"/>
                      <a:pt x="322" y="235"/>
                    </a:cubicBezTo>
                    <a:cubicBezTo>
                      <a:pt x="322" y="236"/>
                      <a:pt x="322" y="238"/>
                      <a:pt x="322" y="240"/>
                    </a:cubicBezTo>
                    <a:cubicBezTo>
                      <a:pt x="322" y="244"/>
                      <a:pt x="322" y="248"/>
                      <a:pt x="322" y="252"/>
                    </a:cubicBezTo>
                    <a:cubicBezTo>
                      <a:pt x="322" y="253"/>
                      <a:pt x="322" y="254"/>
                      <a:pt x="322" y="254"/>
                    </a:cubicBezTo>
                    <a:cubicBezTo>
                      <a:pt x="321" y="257"/>
                      <a:pt x="321" y="260"/>
                      <a:pt x="320" y="263"/>
                    </a:cubicBezTo>
                    <a:cubicBezTo>
                      <a:pt x="320" y="263"/>
                      <a:pt x="320" y="263"/>
                      <a:pt x="320" y="263"/>
                    </a:cubicBezTo>
                    <a:cubicBezTo>
                      <a:pt x="320" y="257"/>
                      <a:pt x="321" y="251"/>
                      <a:pt x="321" y="244"/>
                    </a:cubicBezTo>
                    <a:cubicBezTo>
                      <a:pt x="321" y="239"/>
                      <a:pt x="321" y="234"/>
                      <a:pt x="321" y="229"/>
                    </a:cubicBezTo>
                    <a:cubicBezTo>
                      <a:pt x="321" y="228"/>
                      <a:pt x="320" y="227"/>
                      <a:pt x="319" y="227"/>
                    </a:cubicBezTo>
                    <a:cubicBezTo>
                      <a:pt x="317" y="227"/>
                      <a:pt x="316" y="228"/>
                      <a:pt x="316" y="229"/>
                    </a:cubicBezTo>
                    <a:cubicBezTo>
                      <a:pt x="316" y="240"/>
                      <a:pt x="316" y="251"/>
                      <a:pt x="316" y="261"/>
                    </a:cubicBezTo>
                    <a:cubicBezTo>
                      <a:pt x="315" y="261"/>
                      <a:pt x="315" y="261"/>
                      <a:pt x="315" y="261"/>
                    </a:cubicBezTo>
                    <a:cubicBezTo>
                      <a:pt x="315" y="261"/>
                      <a:pt x="315" y="261"/>
                      <a:pt x="314" y="261"/>
                    </a:cubicBezTo>
                    <a:cubicBezTo>
                      <a:pt x="314" y="261"/>
                      <a:pt x="314" y="261"/>
                      <a:pt x="313" y="260"/>
                    </a:cubicBezTo>
                    <a:close/>
                    <a:moveTo>
                      <a:pt x="326" y="233"/>
                    </a:moveTo>
                    <a:cubicBezTo>
                      <a:pt x="326" y="233"/>
                      <a:pt x="326" y="233"/>
                      <a:pt x="326" y="233"/>
                    </a:cubicBezTo>
                    <a:cubicBezTo>
                      <a:pt x="326" y="233"/>
                      <a:pt x="326" y="232"/>
                      <a:pt x="326" y="232"/>
                    </a:cubicBezTo>
                    <a:cubicBezTo>
                      <a:pt x="326" y="232"/>
                      <a:pt x="326" y="232"/>
                      <a:pt x="326" y="232"/>
                    </a:cubicBezTo>
                    <a:cubicBezTo>
                      <a:pt x="326" y="232"/>
                      <a:pt x="326" y="232"/>
                      <a:pt x="326" y="232"/>
                    </a:cubicBezTo>
                    <a:cubicBezTo>
                      <a:pt x="326" y="232"/>
                      <a:pt x="326" y="232"/>
                      <a:pt x="326" y="233"/>
                    </a:cubicBezTo>
                    <a:close/>
                    <a:moveTo>
                      <a:pt x="326" y="266"/>
                    </a:moveTo>
                    <a:cubicBezTo>
                      <a:pt x="326" y="262"/>
                      <a:pt x="326" y="259"/>
                      <a:pt x="326" y="255"/>
                    </a:cubicBezTo>
                    <a:cubicBezTo>
                      <a:pt x="326" y="254"/>
                      <a:pt x="326" y="252"/>
                      <a:pt x="327" y="251"/>
                    </a:cubicBezTo>
                    <a:cubicBezTo>
                      <a:pt x="327" y="252"/>
                      <a:pt x="327" y="253"/>
                      <a:pt x="327" y="254"/>
                    </a:cubicBezTo>
                    <a:cubicBezTo>
                      <a:pt x="327" y="258"/>
                      <a:pt x="327" y="262"/>
                      <a:pt x="328" y="266"/>
                    </a:cubicBezTo>
                    <a:cubicBezTo>
                      <a:pt x="328" y="266"/>
                      <a:pt x="328" y="266"/>
                      <a:pt x="328" y="267"/>
                    </a:cubicBezTo>
                    <a:cubicBezTo>
                      <a:pt x="327" y="266"/>
                      <a:pt x="326" y="266"/>
                      <a:pt x="326" y="266"/>
                    </a:cubicBezTo>
                    <a:close/>
                    <a:moveTo>
                      <a:pt x="278" y="229"/>
                    </a:moveTo>
                    <a:cubicBezTo>
                      <a:pt x="279" y="229"/>
                      <a:pt x="280" y="229"/>
                      <a:pt x="281" y="229"/>
                    </a:cubicBezTo>
                    <a:cubicBezTo>
                      <a:pt x="281" y="231"/>
                      <a:pt x="281" y="233"/>
                      <a:pt x="281" y="236"/>
                    </a:cubicBezTo>
                    <a:cubicBezTo>
                      <a:pt x="281" y="237"/>
                      <a:pt x="281" y="238"/>
                      <a:pt x="281" y="239"/>
                    </a:cubicBezTo>
                    <a:cubicBezTo>
                      <a:pt x="280" y="239"/>
                      <a:pt x="279" y="238"/>
                      <a:pt x="277" y="237"/>
                    </a:cubicBezTo>
                    <a:cubicBezTo>
                      <a:pt x="278" y="235"/>
                      <a:pt x="278" y="232"/>
                      <a:pt x="278" y="230"/>
                    </a:cubicBezTo>
                    <a:cubicBezTo>
                      <a:pt x="278" y="229"/>
                      <a:pt x="278" y="229"/>
                      <a:pt x="278" y="229"/>
                    </a:cubicBezTo>
                    <a:close/>
                    <a:moveTo>
                      <a:pt x="267" y="229"/>
                    </a:moveTo>
                    <a:cubicBezTo>
                      <a:pt x="270" y="229"/>
                      <a:pt x="273" y="229"/>
                      <a:pt x="276" y="229"/>
                    </a:cubicBezTo>
                    <a:cubicBezTo>
                      <a:pt x="275" y="229"/>
                      <a:pt x="275" y="229"/>
                      <a:pt x="275" y="230"/>
                    </a:cubicBezTo>
                    <a:cubicBezTo>
                      <a:pt x="275" y="232"/>
                      <a:pt x="275" y="234"/>
                      <a:pt x="275" y="236"/>
                    </a:cubicBezTo>
                    <a:cubicBezTo>
                      <a:pt x="273" y="235"/>
                      <a:pt x="272" y="234"/>
                      <a:pt x="271" y="233"/>
                    </a:cubicBezTo>
                    <a:cubicBezTo>
                      <a:pt x="268" y="232"/>
                      <a:pt x="266" y="231"/>
                      <a:pt x="263" y="230"/>
                    </a:cubicBezTo>
                    <a:cubicBezTo>
                      <a:pt x="265" y="230"/>
                      <a:pt x="266" y="229"/>
                      <a:pt x="267" y="229"/>
                    </a:cubicBezTo>
                    <a:close/>
                    <a:moveTo>
                      <a:pt x="300" y="261"/>
                    </a:moveTo>
                    <a:cubicBezTo>
                      <a:pt x="300" y="262"/>
                      <a:pt x="301" y="262"/>
                      <a:pt x="302" y="262"/>
                    </a:cubicBezTo>
                    <a:cubicBezTo>
                      <a:pt x="302" y="263"/>
                      <a:pt x="303" y="263"/>
                      <a:pt x="303" y="263"/>
                    </a:cubicBezTo>
                    <a:cubicBezTo>
                      <a:pt x="303" y="263"/>
                      <a:pt x="303" y="263"/>
                      <a:pt x="303" y="263"/>
                    </a:cubicBezTo>
                    <a:cubicBezTo>
                      <a:pt x="302" y="263"/>
                      <a:pt x="301" y="262"/>
                      <a:pt x="300" y="261"/>
                    </a:cubicBezTo>
                    <a:cubicBezTo>
                      <a:pt x="300" y="261"/>
                      <a:pt x="300" y="261"/>
                      <a:pt x="300" y="261"/>
                    </a:cubicBezTo>
                    <a:close/>
                    <a:moveTo>
                      <a:pt x="350" y="228"/>
                    </a:moveTo>
                    <a:cubicBezTo>
                      <a:pt x="350" y="242"/>
                      <a:pt x="350" y="256"/>
                      <a:pt x="349" y="269"/>
                    </a:cubicBezTo>
                    <a:cubicBezTo>
                      <a:pt x="349" y="269"/>
                      <a:pt x="349" y="269"/>
                      <a:pt x="348" y="269"/>
                    </a:cubicBezTo>
                    <a:cubicBezTo>
                      <a:pt x="348" y="266"/>
                      <a:pt x="348" y="262"/>
                      <a:pt x="348" y="259"/>
                    </a:cubicBezTo>
                    <a:cubicBezTo>
                      <a:pt x="347" y="254"/>
                      <a:pt x="347" y="250"/>
                      <a:pt x="347" y="245"/>
                    </a:cubicBezTo>
                    <a:cubicBezTo>
                      <a:pt x="348" y="239"/>
                      <a:pt x="349" y="233"/>
                      <a:pt x="350" y="226"/>
                    </a:cubicBezTo>
                    <a:cubicBezTo>
                      <a:pt x="350" y="226"/>
                      <a:pt x="350" y="226"/>
                      <a:pt x="350" y="225"/>
                    </a:cubicBezTo>
                    <a:cubicBezTo>
                      <a:pt x="350" y="226"/>
                      <a:pt x="350" y="227"/>
                      <a:pt x="350" y="227"/>
                    </a:cubicBezTo>
                    <a:cubicBezTo>
                      <a:pt x="350" y="227"/>
                      <a:pt x="350" y="228"/>
                      <a:pt x="350" y="228"/>
                    </a:cubicBezTo>
                    <a:close/>
                    <a:moveTo>
                      <a:pt x="350" y="225"/>
                    </a:moveTo>
                    <a:cubicBezTo>
                      <a:pt x="350" y="224"/>
                      <a:pt x="349" y="224"/>
                      <a:pt x="348" y="224"/>
                    </a:cubicBezTo>
                    <a:cubicBezTo>
                      <a:pt x="348" y="224"/>
                      <a:pt x="348" y="224"/>
                      <a:pt x="348" y="224"/>
                    </a:cubicBezTo>
                    <a:cubicBezTo>
                      <a:pt x="347" y="224"/>
                      <a:pt x="347" y="224"/>
                      <a:pt x="347" y="224"/>
                    </a:cubicBezTo>
                    <a:cubicBezTo>
                      <a:pt x="346" y="224"/>
                      <a:pt x="346" y="225"/>
                      <a:pt x="346" y="225"/>
                    </a:cubicBezTo>
                    <a:cubicBezTo>
                      <a:pt x="345" y="227"/>
                      <a:pt x="345" y="229"/>
                      <a:pt x="345" y="231"/>
                    </a:cubicBezTo>
                    <a:cubicBezTo>
                      <a:pt x="344" y="231"/>
                      <a:pt x="344" y="231"/>
                      <a:pt x="344" y="231"/>
                    </a:cubicBezTo>
                    <a:cubicBezTo>
                      <a:pt x="343" y="231"/>
                      <a:pt x="341" y="232"/>
                      <a:pt x="341" y="234"/>
                    </a:cubicBezTo>
                    <a:cubicBezTo>
                      <a:pt x="342" y="238"/>
                      <a:pt x="342" y="242"/>
                      <a:pt x="342" y="247"/>
                    </a:cubicBezTo>
                    <a:cubicBezTo>
                      <a:pt x="342" y="251"/>
                      <a:pt x="341" y="255"/>
                      <a:pt x="340" y="259"/>
                    </a:cubicBezTo>
                    <a:cubicBezTo>
                      <a:pt x="340" y="259"/>
                      <a:pt x="340" y="259"/>
                      <a:pt x="340" y="260"/>
                    </a:cubicBezTo>
                    <a:cubicBezTo>
                      <a:pt x="340" y="259"/>
                      <a:pt x="340" y="258"/>
                      <a:pt x="340" y="258"/>
                    </a:cubicBezTo>
                    <a:cubicBezTo>
                      <a:pt x="340" y="253"/>
                      <a:pt x="340" y="249"/>
                      <a:pt x="340" y="245"/>
                    </a:cubicBezTo>
                    <a:cubicBezTo>
                      <a:pt x="340" y="243"/>
                      <a:pt x="340" y="241"/>
                      <a:pt x="340" y="239"/>
                    </a:cubicBezTo>
                    <a:cubicBezTo>
                      <a:pt x="340" y="238"/>
                      <a:pt x="340" y="236"/>
                      <a:pt x="340" y="235"/>
                    </a:cubicBezTo>
                    <a:cubicBezTo>
                      <a:pt x="340" y="235"/>
                      <a:pt x="341" y="234"/>
                      <a:pt x="341" y="234"/>
                    </a:cubicBezTo>
                    <a:cubicBezTo>
                      <a:pt x="341" y="232"/>
                      <a:pt x="341" y="231"/>
                      <a:pt x="340" y="229"/>
                    </a:cubicBezTo>
                    <a:cubicBezTo>
                      <a:pt x="340" y="229"/>
                      <a:pt x="340" y="228"/>
                      <a:pt x="340" y="228"/>
                    </a:cubicBezTo>
                    <a:cubicBezTo>
                      <a:pt x="339" y="227"/>
                      <a:pt x="339" y="227"/>
                      <a:pt x="339" y="227"/>
                    </a:cubicBezTo>
                    <a:cubicBezTo>
                      <a:pt x="338" y="227"/>
                      <a:pt x="338" y="227"/>
                      <a:pt x="338" y="228"/>
                    </a:cubicBezTo>
                    <a:cubicBezTo>
                      <a:pt x="337" y="228"/>
                      <a:pt x="337" y="228"/>
                      <a:pt x="337" y="228"/>
                    </a:cubicBezTo>
                    <a:cubicBezTo>
                      <a:pt x="337" y="229"/>
                      <a:pt x="337" y="229"/>
                      <a:pt x="337" y="229"/>
                    </a:cubicBezTo>
                    <a:cubicBezTo>
                      <a:pt x="336" y="229"/>
                      <a:pt x="336" y="229"/>
                      <a:pt x="336" y="229"/>
                    </a:cubicBezTo>
                    <a:cubicBezTo>
                      <a:pt x="336" y="229"/>
                      <a:pt x="336" y="229"/>
                      <a:pt x="335" y="229"/>
                    </a:cubicBezTo>
                    <a:cubicBezTo>
                      <a:pt x="335" y="229"/>
                      <a:pt x="335" y="229"/>
                      <a:pt x="335" y="229"/>
                    </a:cubicBezTo>
                    <a:cubicBezTo>
                      <a:pt x="335" y="228"/>
                      <a:pt x="335" y="227"/>
                      <a:pt x="335" y="227"/>
                    </a:cubicBezTo>
                    <a:cubicBezTo>
                      <a:pt x="335" y="226"/>
                      <a:pt x="334" y="225"/>
                      <a:pt x="333" y="224"/>
                    </a:cubicBezTo>
                    <a:cubicBezTo>
                      <a:pt x="334" y="224"/>
                      <a:pt x="334" y="224"/>
                      <a:pt x="334" y="224"/>
                    </a:cubicBezTo>
                    <a:cubicBezTo>
                      <a:pt x="337" y="224"/>
                      <a:pt x="339" y="223"/>
                      <a:pt x="342" y="223"/>
                    </a:cubicBezTo>
                    <a:cubicBezTo>
                      <a:pt x="342" y="222"/>
                      <a:pt x="343" y="222"/>
                      <a:pt x="343" y="222"/>
                    </a:cubicBezTo>
                    <a:cubicBezTo>
                      <a:pt x="345" y="222"/>
                      <a:pt x="348" y="222"/>
                      <a:pt x="350" y="222"/>
                    </a:cubicBezTo>
                    <a:cubicBezTo>
                      <a:pt x="350" y="223"/>
                      <a:pt x="350" y="224"/>
                      <a:pt x="350" y="225"/>
                    </a:cubicBezTo>
                    <a:cubicBezTo>
                      <a:pt x="350" y="225"/>
                      <a:pt x="350" y="225"/>
                      <a:pt x="350" y="225"/>
                    </a:cubicBezTo>
                    <a:close/>
                    <a:moveTo>
                      <a:pt x="247" y="230"/>
                    </a:moveTo>
                    <a:cubicBezTo>
                      <a:pt x="248" y="231"/>
                      <a:pt x="250" y="232"/>
                      <a:pt x="252" y="233"/>
                    </a:cubicBezTo>
                    <a:cubicBezTo>
                      <a:pt x="253" y="233"/>
                      <a:pt x="255" y="234"/>
                      <a:pt x="256" y="235"/>
                    </a:cubicBezTo>
                    <a:cubicBezTo>
                      <a:pt x="260" y="237"/>
                      <a:pt x="263" y="238"/>
                      <a:pt x="267" y="240"/>
                    </a:cubicBezTo>
                    <a:cubicBezTo>
                      <a:pt x="267" y="241"/>
                      <a:pt x="268" y="241"/>
                      <a:pt x="269" y="242"/>
                    </a:cubicBezTo>
                    <a:cubicBezTo>
                      <a:pt x="269" y="242"/>
                      <a:pt x="268" y="242"/>
                      <a:pt x="268" y="241"/>
                    </a:cubicBezTo>
                    <a:cubicBezTo>
                      <a:pt x="268" y="241"/>
                      <a:pt x="268" y="241"/>
                      <a:pt x="268" y="241"/>
                    </a:cubicBezTo>
                    <a:cubicBezTo>
                      <a:pt x="268" y="241"/>
                      <a:pt x="268" y="241"/>
                      <a:pt x="268" y="241"/>
                    </a:cubicBezTo>
                    <a:cubicBezTo>
                      <a:pt x="267" y="241"/>
                      <a:pt x="267" y="241"/>
                      <a:pt x="266" y="240"/>
                    </a:cubicBezTo>
                    <a:cubicBezTo>
                      <a:pt x="265" y="240"/>
                      <a:pt x="263" y="239"/>
                      <a:pt x="262" y="239"/>
                    </a:cubicBezTo>
                    <a:cubicBezTo>
                      <a:pt x="262" y="239"/>
                      <a:pt x="262" y="239"/>
                      <a:pt x="262" y="239"/>
                    </a:cubicBezTo>
                    <a:cubicBezTo>
                      <a:pt x="262" y="239"/>
                      <a:pt x="262" y="239"/>
                      <a:pt x="262" y="239"/>
                    </a:cubicBezTo>
                    <a:cubicBezTo>
                      <a:pt x="262" y="239"/>
                      <a:pt x="262" y="239"/>
                      <a:pt x="262" y="239"/>
                    </a:cubicBezTo>
                    <a:cubicBezTo>
                      <a:pt x="262" y="239"/>
                      <a:pt x="262" y="239"/>
                      <a:pt x="262" y="239"/>
                    </a:cubicBezTo>
                    <a:cubicBezTo>
                      <a:pt x="262" y="239"/>
                      <a:pt x="262" y="239"/>
                      <a:pt x="262" y="239"/>
                    </a:cubicBezTo>
                    <a:cubicBezTo>
                      <a:pt x="261" y="239"/>
                      <a:pt x="261" y="238"/>
                      <a:pt x="261" y="238"/>
                    </a:cubicBezTo>
                    <a:cubicBezTo>
                      <a:pt x="261" y="238"/>
                      <a:pt x="261" y="238"/>
                      <a:pt x="261" y="238"/>
                    </a:cubicBezTo>
                    <a:cubicBezTo>
                      <a:pt x="256" y="236"/>
                      <a:pt x="252" y="234"/>
                      <a:pt x="247" y="232"/>
                    </a:cubicBezTo>
                    <a:cubicBezTo>
                      <a:pt x="247" y="232"/>
                      <a:pt x="246" y="232"/>
                      <a:pt x="246" y="232"/>
                    </a:cubicBezTo>
                    <a:cubicBezTo>
                      <a:pt x="246" y="232"/>
                      <a:pt x="246" y="232"/>
                      <a:pt x="246" y="232"/>
                    </a:cubicBezTo>
                    <a:cubicBezTo>
                      <a:pt x="247" y="232"/>
                      <a:pt x="247" y="231"/>
                      <a:pt x="246" y="230"/>
                    </a:cubicBezTo>
                    <a:cubicBezTo>
                      <a:pt x="246" y="230"/>
                      <a:pt x="246" y="230"/>
                      <a:pt x="247" y="230"/>
                    </a:cubicBezTo>
                    <a:close/>
                    <a:moveTo>
                      <a:pt x="997" y="123"/>
                    </a:moveTo>
                    <a:cubicBezTo>
                      <a:pt x="1000" y="120"/>
                      <a:pt x="1004" y="117"/>
                      <a:pt x="1007" y="114"/>
                    </a:cubicBezTo>
                    <a:cubicBezTo>
                      <a:pt x="1007" y="115"/>
                      <a:pt x="1007" y="115"/>
                      <a:pt x="1007" y="115"/>
                    </a:cubicBezTo>
                    <a:cubicBezTo>
                      <a:pt x="1005" y="117"/>
                      <a:pt x="1003" y="118"/>
                      <a:pt x="1001" y="120"/>
                    </a:cubicBezTo>
                    <a:cubicBezTo>
                      <a:pt x="1000" y="121"/>
                      <a:pt x="998" y="122"/>
                      <a:pt x="997" y="123"/>
                    </a:cubicBezTo>
                    <a:close/>
                    <a:moveTo>
                      <a:pt x="658" y="19"/>
                    </a:moveTo>
                    <a:cubicBezTo>
                      <a:pt x="673" y="18"/>
                      <a:pt x="687" y="17"/>
                      <a:pt x="702" y="17"/>
                    </a:cubicBezTo>
                    <a:cubicBezTo>
                      <a:pt x="717" y="16"/>
                      <a:pt x="733" y="15"/>
                      <a:pt x="748" y="14"/>
                    </a:cubicBezTo>
                    <a:cubicBezTo>
                      <a:pt x="755" y="14"/>
                      <a:pt x="762" y="13"/>
                      <a:pt x="769" y="13"/>
                    </a:cubicBezTo>
                    <a:cubicBezTo>
                      <a:pt x="777" y="13"/>
                      <a:pt x="785" y="13"/>
                      <a:pt x="793" y="12"/>
                    </a:cubicBezTo>
                    <a:cubicBezTo>
                      <a:pt x="807" y="12"/>
                      <a:pt x="821" y="11"/>
                      <a:pt x="835" y="10"/>
                    </a:cubicBezTo>
                    <a:cubicBezTo>
                      <a:pt x="843" y="9"/>
                      <a:pt x="850" y="9"/>
                      <a:pt x="858" y="8"/>
                    </a:cubicBezTo>
                    <a:cubicBezTo>
                      <a:pt x="865" y="8"/>
                      <a:pt x="872" y="7"/>
                      <a:pt x="879" y="7"/>
                    </a:cubicBezTo>
                    <a:cubicBezTo>
                      <a:pt x="883" y="7"/>
                      <a:pt x="887" y="7"/>
                      <a:pt x="891" y="7"/>
                    </a:cubicBezTo>
                    <a:cubicBezTo>
                      <a:pt x="889" y="7"/>
                      <a:pt x="887" y="8"/>
                      <a:pt x="886" y="8"/>
                    </a:cubicBezTo>
                    <a:cubicBezTo>
                      <a:pt x="879" y="9"/>
                      <a:pt x="873" y="10"/>
                      <a:pt x="866" y="11"/>
                    </a:cubicBezTo>
                    <a:cubicBezTo>
                      <a:pt x="864" y="11"/>
                      <a:pt x="862" y="11"/>
                      <a:pt x="861" y="12"/>
                    </a:cubicBezTo>
                    <a:cubicBezTo>
                      <a:pt x="859" y="12"/>
                      <a:pt x="857" y="12"/>
                      <a:pt x="855" y="12"/>
                    </a:cubicBezTo>
                    <a:cubicBezTo>
                      <a:pt x="851" y="12"/>
                      <a:pt x="847" y="12"/>
                      <a:pt x="844" y="12"/>
                    </a:cubicBezTo>
                    <a:cubicBezTo>
                      <a:pt x="840" y="12"/>
                      <a:pt x="837" y="12"/>
                      <a:pt x="833" y="13"/>
                    </a:cubicBezTo>
                    <a:cubicBezTo>
                      <a:pt x="829" y="13"/>
                      <a:pt x="825" y="13"/>
                      <a:pt x="822" y="14"/>
                    </a:cubicBezTo>
                    <a:cubicBezTo>
                      <a:pt x="818" y="14"/>
                      <a:pt x="814" y="14"/>
                      <a:pt x="810" y="15"/>
                    </a:cubicBezTo>
                    <a:cubicBezTo>
                      <a:pt x="801" y="15"/>
                      <a:pt x="792" y="16"/>
                      <a:pt x="783" y="16"/>
                    </a:cubicBezTo>
                    <a:cubicBezTo>
                      <a:pt x="779" y="16"/>
                      <a:pt x="776" y="16"/>
                      <a:pt x="772" y="17"/>
                    </a:cubicBezTo>
                    <a:cubicBezTo>
                      <a:pt x="769" y="17"/>
                      <a:pt x="766" y="17"/>
                      <a:pt x="763" y="17"/>
                    </a:cubicBezTo>
                    <a:cubicBezTo>
                      <a:pt x="756" y="17"/>
                      <a:pt x="749" y="17"/>
                      <a:pt x="742" y="18"/>
                    </a:cubicBezTo>
                    <a:cubicBezTo>
                      <a:pt x="734" y="18"/>
                      <a:pt x="727" y="18"/>
                      <a:pt x="719" y="18"/>
                    </a:cubicBezTo>
                    <a:cubicBezTo>
                      <a:pt x="710" y="18"/>
                      <a:pt x="701" y="19"/>
                      <a:pt x="692" y="19"/>
                    </a:cubicBezTo>
                    <a:cubicBezTo>
                      <a:pt x="680" y="19"/>
                      <a:pt x="667" y="20"/>
                      <a:pt x="654" y="20"/>
                    </a:cubicBezTo>
                    <a:cubicBezTo>
                      <a:pt x="652" y="20"/>
                      <a:pt x="649" y="20"/>
                      <a:pt x="647" y="20"/>
                    </a:cubicBezTo>
                    <a:cubicBezTo>
                      <a:pt x="650" y="20"/>
                      <a:pt x="654" y="20"/>
                      <a:pt x="658" y="19"/>
                    </a:cubicBezTo>
                    <a:close/>
                    <a:moveTo>
                      <a:pt x="231" y="43"/>
                    </a:moveTo>
                    <a:cubicBezTo>
                      <a:pt x="231" y="43"/>
                      <a:pt x="231" y="43"/>
                      <a:pt x="232" y="42"/>
                    </a:cubicBezTo>
                    <a:cubicBezTo>
                      <a:pt x="232" y="42"/>
                      <a:pt x="232" y="42"/>
                      <a:pt x="232" y="42"/>
                    </a:cubicBezTo>
                    <a:cubicBezTo>
                      <a:pt x="232" y="42"/>
                      <a:pt x="232" y="42"/>
                      <a:pt x="232" y="42"/>
                    </a:cubicBezTo>
                    <a:cubicBezTo>
                      <a:pt x="233" y="41"/>
                      <a:pt x="235" y="41"/>
                      <a:pt x="236" y="41"/>
                    </a:cubicBezTo>
                    <a:cubicBezTo>
                      <a:pt x="237" y="41"/>
                      <a:pt x="237" y="41"/>
                      <a:pt x="238" y="41"/>
                    </a:cubicBezTo>
                    <a:cubicBezTo>
                      <a:pt x="238" y="41"/>
                      <a:pt x="238" y="41"/>
                      <a:pt x="238" y="41"/>
                    </a:cubicBezTo>
                    <a:cubicBezTo>
                      <a:pt x="238" y="42"/>
                      <a:pt x="238" y="43"/>
                      <a:pt x="238" y="43"/>
                    </a:cubicBezTo>
                    <a:cubicBezTo>
                      <a:pt x="238" y="43"/>
                      <a:pt x="237" y="44"/>
                      <a:pt x="237" y="44"/>
                    </a:cubicBezTo>
                    <a:cubicBezTo>
                      <a:pt x="237" y="44"/>
                      <a:pt x="236" y="44"/>
                      <a:pt x="236" y="45"/>
                    </a:cubicBezTo>
                    <a:cubicBezTo>
                      <a:pt x="235" y="45"/>
                      <a:pt x="235" y="46"/>
                      <a:pt x="235" y="47"/>
                    </a:cubicBezTo>
                    <a:cubicBezTo>
                      <a:pt x="235" y="52"/>
                      <a:pt x="236" y="56"/>
                      <a:pt x="236" y="61"/>
                    </a:cubicBezTo>
                    <a:cubicBezTo>
                      <a:pt x="236" y="63"/>
                      <a:pt x="237" y="65"/>
                      <a:pt x="237" y="67"/>
                    </a:cubicBezTo>
                    <a:cubicBezTo>
                      <a:pt x="237" y="68"/>
                      <a:pt x="237" y="69"/>
                      <a:pt x="237" y="69"/>
                    </a:cubicBezTo>
                    <a:cubicBezTo>
                      <a:pt x="237" y="70"/>
                      <a:pt x="237" y="71"/>
                      <a:pt x="237" y="71"/>
                    </a:cubicBezTo>
                    <a:cubicBezTo>
                      <a:pt x="236" y="74"/>
                      <a:pt x="236" y="78"/>
                      <a:pt x="236" y="81"/>
                    </a:cubicBezTo>
                    <a:cubicBezTo>
                      <a:pt x="236" y="81"/>
                      <a:pt x="236" y="80"/>
                      <a:pt x="236" y="80"/>
                    </a:cubicBezTo>
                    <a:cubicBezTo>
                      <a:pt x="236" y="81"/>
                      <a:pt x="236" y="81"/>
                      <a:pt x="236" y="82"/>
                    </a:cubicBezTo>
                    <a:cubicBezTo>
                      <a:pt x="236" y="81"/>
                      <a:pt x="236" y="81"/>
                      <a:pt x="236" y="81"/>
                    </a:cubicBezTo>
                    <a:cubicBezTo>
                      <a:pt x="236" y="81"/>
                      <a:pt x="236" y="81"/>
                      <a:pt x="236" y="82"/>
                    </a:cubicBezTo>
                    <a:cubicBezTo>
                      <a:pt x="235" y="86"/>
                      <a:pt x="234" y="90"/>
                      <a:pt x="234" y="94"/>
                    </a:cubicBezTo>
                    <a:cubicBezTo>
                      <a:pt x="234" y="89"/>
                      <a:pt x="233" y="84"/>
                      <a:pt x="233" y="79"/>
                    </a:cubicBezTo>
                    <a:cubicBezTo>
                      <a:pt x="233" y="73"/>
                      <a:pt x="233" y="68"/>
                      <a:pt x="232" y="62"/>
                    </a:cubicBezTo>
                    <a:cubicBezTo>
                      <a:pt x="232" y="60"/>
                      <a:pt x="232" y="58"/>
                      <a:pt x="232" y="56"/>
                    </a:cubicBezTo>
                    <a:cubicBezTo>
                      <a:pt x="232" y="54"/>
                      <a:pt x="232" y="52"/>
                      <a:pt x="231" y="51"/>
                    </a:cubicBezTo>
                    <a:cubicBezTo>
                      <a:pt x="231" y="48"/>
                      <a:pt x="231" y="46"/>
                      <a:pt x="231" y="43"/>
                    </a:cubicBezTo>
                    <a:close/>
                    <a:moveTo>
                      <a:pt x="51" y="271"/>
                    </a:moveTo>
                    <a:cubicBezTo>
                      <a:pt x="56" y="267"/>
                      <a:pt x="61" y="263"/>
                      <a:pt x="65" y="259"/>
                    </a:cubicBezTo>
                    <a:cubicBezTo>
                      <a:pt x="66" y="259"/>
                      <a:pt x="67" y="258"/>
                      <a:pt x="68" y="257"/>
                    </a:cubicBezTo>
                    <a:cubicBezTo>
                      <a:pt x="66" y="259"/>
                      <a:pt x="64" y="261"/>
                      <a:pt x="61" y="263"/>
                    </a:cubicBezTo>
                    <a:cubicBezTo>
                      <a:pt x="59" y="265"/>
                      <a:pt x="57" y="267"/>
                      <a:pt x="55" y="269"/>
                    </a:cubicBezTo>
                    <a:cubicBezTo>
                      <a:pt x="54" y="269"/>
                      <a:pt x="53" y="270"/>
                      <a:pt x="52" y="271"/>
                    </a:cubicBezTo>
                    <a:cubicBezTo>
                      <a:pt x="51" y="272"/>
                      <a:pt x="49" y="273"/>
                      <a:pt x="49" y="274"/>
                    </a:cubicBezTo>
                    <a:cubicBezTo>
                      <a:pt x="48" y="274"/>
                      <a:pt x="47" y="274"/>
                      <a:pt x="47" y="274"/>
                    </a:cubicBezTo>
                    <a:cubicBezTo>
                      <a:pt x="48" y="273"/>
                      <a:pt x="49" y="272"/>
                      <a:pt x="51" y="27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08" name="Google Shape;108;p2"/>
              <p:cNvSpPr/>
              <p:nvPr/>
            </p:nvSpPr>
            <p:spPr>
              <a:xfrm>
                <a:off x="1672" y="1658"/>
                <a:ext cx="3" cy="0"/>
              </a:xfrm>
              <a:custGeom>
                <a:avLst/>
                <a:gdLst/>
                <a:ahLst/>
                <a:cxnLst/>
                <a:rect l="l" t="t" r="r" b="b"/>
                <a:pathLst>
                  <a:path w="1" h="120000" extrusionOk="0">
                    <a:moveTo>
                      <a:pt x="0" y="0"/>
                    </a:moveTo>
                    <a:cubicBezTo>
                      <a:pt x="0" y="0"/>
                      <a:pt x="0" y="0"/>
                      <a:pt x="0" y="0"/>
                    </a:cubicBezTo>
                    <a:cubicBezTo>
                      <a:pt x="1" y="0"/>
                      <a:pt x="1" y="0"/>
                      <a:pt x="1" y="0"/>
                    </a:cubicBezTo>
                    <a:cubicBezTo>
                      <a:pt x="1" y="0"/>
                      <a:pt x="1" y="0"/>
                      <a:pt x="0"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09" name="Google Shape;109;p2"/>
              <p:cNvSpPr/>
              <p:nvPr/>
            </p:nvSpPr>
            <p:spPr>
              <a:xfrm>
                <a:off x="1672" y="1658"/>
                <a:ext cx="3" cy="0"/>
              </a:xfrm>
              <a:custGeom>
                <a:avLst/>
                <a:gdLst/>
                <a:ahLst/>
                <a:cxnLst/>
                <a:rect l="l" t="t" r="r" b="b"/>
                <a:pathLst>
                  <a:path w="1" h="120000" extrusionOk="0">
                    <a:moveTo>
                      <a:pt x="0" y="0"/>
                    </a:moveTo>
                    <a:cubicBezTo>
                      <a:pt x="0" y="0"/>
                      <a:pt x="0" y="0"/>
                      <a:pt x="0" y="0"/>
                    </a:cubicBezTo>
                    <a:cubicBezTo>
                      <a:pt x="0" y="0"/>
                      <a:pt x="1" y="0"/>
                      <a:pt x="1" y="0"/>
                    </a:cubicBezTo>
                    <a:cubicBezTo>
                      <a:pt x="1" y="0"/>
                      <a:pt x="1" y="0"/>
                      <a:pt x="0"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10" name="Google Shape;110;p2"/>
              <p:cNvSpPr/>
              <p:nvPr/>
            </p:nvSpPr>
            <p:spPr>
              <a:xfrm>
                <a:off x="1010" y="1678"/>
                <a:ext cx="3" cy="0"/>
              </a:xfrm>
              <a:custGeom>
                <a:avLst/>
                <a:gdLst/>
                <a:ahLst/>
                <a:cxnLst/>
                <a:rect l="l" t="t" r="r" b="b"/>
                <a:pathLst>
                  <a:path w="1" h="120000" extrusionOk="0">
                    <a:moveTo>
                      <a:pt x="1" y="0"/>
                    </a:moveTo>
                    <a:cubicBezTo>
                      <a:pt x="1" y="0"/>
                      <a:pt x="1" y="0"/>
                      <a:pt x="1" y="0"/>
                    </a:cubicBezTo>
                    <a:cubicBezTo>
                      <a:pt x="0" y="0"/>
                      <a:pt x="0" y="0"/>
                      <a:pt x="0" y="0"/>
                    </a:cubicBezTo>
                    <a:cubicBezTo>
                      <a:pt x="0" y="0"/>
                      <a:pt x="1" y="0"/>
                      <a:pt x="1"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111" name="Google Shape;111;p2"/>
            <p:cNvSpPr txBox="1"/>
            <p:nvPr/>
          </p:nvSpPr>
          <p:spPr>
            <a:xfrm>
              <a:off x="2460618" y="4400262"/>
              <a:ext cx="2646879" cy="584775"/>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Font typeface="Arial"/>
                <a:buNone/>
              </a:pPr>
              <a:r>
                <a:rPr lang="zh-CN" sz="3200">
                  <a:solidFill>
                    <a:srgbClr val="3F3F3F"/>
                  </a:solidFill>
                  <a:latin typeface="Microsoft Yahei"/>
                  <a:ea typeface="Microsoft Yahei"/>
                  <a:cs typeface="Microsoft Yahei"/>
                  <a:sym typeface="Microsoft Yahei"/>
                </a:rPr>
                <a:t>黑天鵝事件</a:t>
              </a:r>
              <a:endParaRPr>
                <a:solidFill>
                  <a:srgbClr val="3F3F3F"/>
                </a:solidFill>
              </a:endParaRPr>
            </a:p>
          </p:txBody>
        </p:sp>
      </p:grpSp>
      <p:grpSp>
        <p:nvGrpSpPr>
          <p:cNvPr id="112" name="Google Shape;112;p2"/>
          <p:cNvGrpSpPr/>
          <p:nvPr/>
        </p:nvGrpSpPr>
        <p:grpSpPr>
          <a:xfrm>
            <a:off x="6503988" y="1787071"/>
            <a:ext cx="4565650" cy="1322388"/>
            <a:chOff x="6503988" y="2168071"/>
            <a:chExt cx="4565650" cy="1322388"/>
          </a:xfrm>
        </p:grpSpPr>
        <p:grpSp>
          <p:nvGrpSpPr>
            <p:cNvPr id="113" name="Google Shape;113;p2"/>
            <p:cNvGrpSpPr/>
            <p:nvPr/>
          </p:nvGrpSpPr>
          <p:grpSpPr>
            <a:xfrm>
              <a:off x="6503988" y="2168071"/>
              <a:ext cx="4565650" cy="1322388"/>
              <a:chOff x="721" y="1064"/>
              <a:chExt cx="2876" cy="833"/>
            </a:xfrm>
          </p:grpSpPr>
          <p:sp>
            <p:nvSpPr>
              <p:cNvPr id="114" name="Google Shape;114;p2"/>
              <p:cNvSpPr/>
              <p:nvPr/>
            </p:nvSpPr>
            <p:spPr>
              <a:xfrm>
                <a:off x="2156" y="1675"/>
                <a:ext cx="12" cy="12"/>
              </a:xfrm>
              <a:prstGeom prst="ellipse">
                <a:avLst/>
              </a:pr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15" name="Google Shape;115;p2"/>
              <p:cNvSpPr/>
              <p:nvPr/>
            </p:nvSpPr>
            <p:spPr>
              <a:xfrm>
                <a:off x="721" y="1064"/>
                <a:ext cx="2876" cy="833"/>
              </a:xfrm>
              <a:custGeom>
                <a:avLst/>
                <a:gdLst/>
                <a:ahLst/>
                <a:cxnLst/>
                <a:rect l="l" t="t" r="r" b="b"/>
                <a:pathLst>
                  <a:path w="1034" h="297" extrusionOk="0">
                    <a:moveTo>
                      <a:pt x="894" y="226"/>
                    </a:moveTo>
                    <a:cubicBezTo>
                      <a:pt x="894" y="226"/>
                      <a:pt x="894" y="226"/>
                      <a:pt x="894" y="226"/>
                    </a:cubicBezTo>
                    <a:cubicBezTo>
                      <a:pt x="893" y="227"/>
                      <a:pt x="893" y="228"/>
                      <a:pt x="893" y="228"/>
                    </a:cubicBezTo>
                    <a:cubicBezTo>
                      <a:pt x="893" y="229"/>
                      <a:pt x="894" y="230"/>
                      <a:pt x="894" y="231"/>
                    </a:cubicBezTo>
                    <a:cubicBezTo>
                      <a:pt x="895" y="232"/>
                      <a:pt x="896" y="232"/>
                      <a:pt x="897" y="232"/>
                    </a:cubicBezTo>
                    <a:cubicBezTo>
                      <a:pt x="897" y="232"/>
                      <a:pt x="897" y="232"/>
                      <a:pt x="898" y="232"/>
                    </a:cubicBezTo>
                    <a:cubicBezTo>
                      <a:pt x="898" y="232"/>
                      <a:pt x="899" y="231"/>
                      <a:pt x="899" y="231"/>
                    </a:cubicBezTo>
                    <a:cubicBezTo>
                      <a:pt x="900" y="230"/>
                      <a:pt x="901" y="230"/>
                      <a:pt x="901" y="229"/>
                    </a:cubicBezTo>
                    <a:cubicBezTo>
                      <a:pt x="902" y="228"/>
                      <a:pt x="902" y="228"/>
                      <a:pt x="903" y="227"/>
                    </a:cubicBezTo>
                    <a:cubicBezTo>
                      <a:pt x="903" y="227"/>
                      <a:pt x="903" y="227"/>
                      <a:pt x="904" y="227"/>
                    </a:cubicBezTo>
                    <a:cubicBezTo>
                      <a:pt x="904" y="227"/>
                      <a:pt x="904" y="226"/>
                      <a:pt x="904" y="226"/>
                    </a:cubicBezTo>
                    <a:cubicBezTo>
                      <a:pt x="905" y="226"/>
                      <a:pt x="905" y="226"/>
                      <a:pt x="906" y="226"/>
                    </a:cubicBezTo>
                    <a:cubicBezTo>
                      <a:pt x="906" y="226"/>
                      <a:pt x="907" y="227"/>
                      <a:pt x="907" y="227"/>
                    </a:cubicBezTo>
                    <a:cubicBezTo>
                      <a:pt x="910" y="228"/>
                      <a:pt x="913" y="227"/>
                      <a:pt x="915" y="225"/>
                    </a:cubicBezTo>
                    <a:cubicBezTo>
                      <a:pt x="916" y="224"/>
                      <a:pt x="917" y="222"/>
                      <a:pt x="919" y="221"/>
                    </a:cubicBezTo>
                    <a:cubicBezTo>
                      <a:pt x="920" y="220"/>
                      <a:pt x="921" y="219"/>
                      <a:pt x="922" y="218"/>
                    </a:cubicBezTo>
                    <a:cubicBezTo>
                      <a:pt x="924" y="215"/>
                      <a:pt x="927" y="213"/>
                      <a:pt x="929" y="210"/>
                    </a:cubicBezTo>
                    <a:cubicBezTo>
                      <a:pt x="932" y="207"/>
                      <a:pt x="935" y="203"/>
                      <a:pt x="937" y="200"/>
                    </a:cubicBezTo>
                    <a:cubicBezTo>
                      <a:pt x="940" y="197"/>
                      <a:pt x="942" y="194"/>
                      <a:pt x="944" y="191"/>
                    </a:cubicBezTo>
                    <a:cubicBezTo>
                      <a:pt x="946" y="189"/>
                      <a:pt x="948" y="187"/>
                      <a:pt x="950" y="184"/>
                    </a:cubicBezTo>
                    <a:cubicBezTo>
                      <a:pt x="952" y="182"/>
                      <a:pt x="954" y="180"/>
                      <a:pt x="956" y="178"/>
                    </a:cubicBezTo>
                    <a:cubicBezTo>
                      <a:pt x="960" y="173"/>
                      <a:pt x="964" y="168"/>
                      <a:pt x="968" y="163"/>
                    </a:cubicBezTo>
                    <a:cubicBezTo>
                      <a:pt x="972" y="159"/>
                      <a:pt x="977" y="154"/>
                      <a:pt x="981" y="149"/>
                    </a:cubicBezTo>
                    <a:cubicBezTo>
                      <a:pt x="983" y="147"/>
                      <a:pt x="985" y="145"/>
                      <a:pt x="987" y="143"/>
                    </a:cubicBezTo>
                    <a:cubicBezTo>
                      <a:pt x="990" y="141"/>
                      <a:pt x="992" y="139"/>
                      <a:pt x="994" y="137"/>
                    </a:cubicBezTo>
                    <a:cubicBezTo>
                      <a:pt x="999" y="133"/>
                      <a:pt x="1003" y="129"/>
                      <a:pt x="1008" y="125"/>
                    </a:cubicBezTo>
                    <a:cubicBezTo>
                      <a:pt x="1010" y="123"/>
                      <a:pt x="1012" y="121"/>
                      <a:pt x="1014" y="119"/>
                    </a:cubicBezTo>
                    <a:cubicBezTo>
                      <a:pt x="1016" y="120"/>
                      <a:pt x="1017" y="120"/>
                      <a:pt x="1018" y="121"/>
                    </a:cubicBezTo>
                    <a:cubicBezTo>
                      <a:pt x="1020" y="121"/>
                      <a:pt x="1021" y="121"/>
                      <a:pt x="1023" y="122"/>
                    </a:cubicBezTo>
                    <a:cubicBezTo>
                      <a:pt x="1027" y="122"/>
                      <a:pt x="1031" y="119"/>
                      <a:pt x="1033" y="116"/>
                    </a:cubicBezTo>
                    <a:cubicBezTo>
                      <a:pt x="1034" y="114"/>
                      <a:pt x="1034" y="113"/>
                      <a:pt x="1034" y="111"/>
                    </a:cubicBezTo>
                    <a:cubicBezTo>
                      <a:pt x="1034" y="108"/>
                      <a:pt x="1033" y="105"/>
                      <a:pt x="1031" y="103"/>
                    </a:cubicBezTo>
                    <a:cubicBezTo>
                      <a:pt x="1029" y="101"/>
                      <a:pt x="1027" y="100"/>
                      <a:pt x="1024" y="99"/>
                    </a:cubicBezTo>
                    <a:cubicBezTo>
                      <a:pt x="1024" y="98"/>
                      <a:pt x="1023" y="98"/>
                      <a:pt x="1023" y="98"/>
                    </a:cubicBezTo>
                    <a:cubicBezTo>
                      <a:pt x="1023" y="97"/>
                      <a:pt x="1023" y="96"/>
                      <a:pt x="1023" y="95"/>
                    </a:cubicBezTo>
                    <a:cubicBezTo>
                      <a:pt x="1023" y="94"/>
                      <a:pt x="1021" y="92"/>
                      <a:pt x="1019" y="92"/>
                    </a:cubicBezTo>
                    <a:cubicBezTo>
                      <a:pt x="1018" y="92"/>
                      <a:pt x="1018" y="92"/>
                      <a:pt x="1018" y="92"/>
                    </a:cubicBezTo>
                    <a:cubicBezTo>
                      <a:pt x="1018" y="92"/>
                      <a:pt x="1017" y="92"/>
                      <a:pt x="1016" y="92"/>
                    </a:cubicBezTo>
                    <a:cubicBezTo>
                      <a:pt x="1013" y="90"/>
                      <a:pt x="1010" y="87"/>
                      <a:pt x="1006" y="85"/>
                    </a:cubicBezTo>
                    <a:cubicBezTo>
                      <a:pt x="1001" y="82"/>
                      <a:pt x="996" y="79"/>
                      <a:pt x="991" y="75"/>
                    </a:cubicBezTo>
                    <a:cubicBezTo>
                      <a:pt x="990" y="74"/>
                      <a:pt x="988" y="73"/>
                      <a:pt x="986" y="72"/>
                    </a:cubicBezTo>
                    <a:cubicBezTo>
                      <a:pt x="978" y="65"/>
                      <a:pt x="970" y="59"/>
                      <a:pt x="962" y="52"/>
                    </a:cubicBezTo>
                    <a:cubicBezTo>
                      <a:pt x="960" y="51"/>
                      <a:pt x="959" y="50"/>
                      <a:pt x="957" y="48"/>
                    </a:cubicBezTo>
                    <a:cubicBezTo>
                      <a:pt x="955" y="46"/>
                      <a:pt x="953" y="44"/>
                      <a:pt x="951" y="43"/>
                    </a:cubicBezTo>
                    <a:cubicBezTo>
                      <a:pt x="950" y="42"/>
                      <a:pt x="950" y="41"/>
                      <a:pt x="949" y="40"/>
                    </a:cubicBezTo>
                    <a:cubicBezTo>
                      <a:pt x="941" y="34"/>
                      <a:pt x="934" y="29"/>
                      <a:pt x="927" y="23"/>
                    </a:cubicBezTo>
                    <a:cubicBezTo>
                      <a:pt x="924" y="21"/>
                      <a:pt x="922" y="19"/>
                      <a:pt x="920" y="17"/>
                    </a:cubicBezTo>
                    <a:cubicBezTo>
                      <a:pt x="919" y="17"/>
                      <a:pt x="919" y="17"/>
                      <a:pt x="919" y="17"/>
                    </a:cubicBezTo>
                    <a:cubicBezTo>
                      <a:pt x="920" y="16"/>
                      <a:pt x="920" y="16"/>
                      <a:pt x="920" y="15"/>
                    </a:cubicBezTo>
                    <a:cubicBezTo>
                      <a:pt x="920" y="14"/>
                      <a:pt x="918" y="12"/>
                      <a:pt x="916" y="12"/>
                    </a:cubicBezTo>
                    <a:cubicBezTo>
                      <a:pt x="916" y="12"/>
                      <a:pt x="916" y="12"/>
                      <a:pt x="916" y="12"/>
                    </a:cubicBezTo>
                    <a:cubicBezTo>
                      <a:pt x="915" y="11"/>
                      <a:pt x="915" y="10"/>
                      <a:pt x="915" y="10"/>
                    </a:cubicBezTo>
                    <a:cubicBezTo>
                      <a:pt x="915" y="10"/>
                      <a:pt x="916" y="10"/>
                      <a:pt x="916" y="10"/>
                    </a:cubicBezTo>
                    <a:cubicBezTo>
                      <a:pt x="916" y="10"/>
                      <a:pt x="916" y="10"/>
                      <a:pt x="917" y="10"/>
                    </a:cubicBezTo>
                    <a:cubicBezTo>
                      <a:pt x="917" y="9"/>
                      <a:pt x="918" y="9"/>
                      <a:pt x="918" y="9"/>
                    </a:cubicBezTo>
                    <a:cubicBezTo>
                      <a:pt x="919" y="8"/>
                      <a:pt x="919" y="8"/>
                      <a:pt x="919" y="7"/>
                    </a:cubicBezTo>
                    <a:cubicBezTo>
                      <a:pt x="920" y="5"/>
                      <a:pt x="919" y="4"/>
                      <a:pt x="917" y="3"/>
                    </a:cubicBezTo>
                    <a:cubicBezTo>
                      <a:pt x="917" y="3"/>
                      <a:pt x="917" y="3"/>
                      <a:pt x="917" y="2"/>
                    </a:cubicBezTo>
                    <a:cubicBezTo>
                      <a:pt x="916" y="2"/>
                      <a:pt x="916" y="2"/>
                      <a:pt x="915" y="2"/>
                    </a:cubicBezTo>
                    <a:cubicBezTo>
                      <a:pt x="915" y="2"/>
                      <a:pt x="914" y="2"/>
                      <a:pt x="913" y="2"/>
                    </a:cubicBezTo>
                    <a:cubicBezTo>
                      <a:pt x="912" y="2"/>
                      <a:pt x="912" y="1"/>
                      <a:pt x="911" y="1"/>
                    </a:cubicBezTo>
                    <a:cubicBezTo>
                      <a:pt x="909" y="1"/>
                      <a:pt x="907" y="1"/>
                      <a:pt x="906" y="1"/>
                    </a:cubicBezTo>
                    <a:cubicBezTo>
                      <a:pt x="905" y="1"/>
                      <a:pt x="904" y="1"/>
                      <a:pt x="903" y="1"/>
                    </a:cubicBezTo>
                    <a:cubicBezTo>
                      <a:pt x="902" y="0"/>
                      <a:pt x="901" y="0"/>
                      <a:pt x="900" y="0"/>
                    </a:cubicBezTo>
                    <a:cubicBezTo>
                      <a:pt x="899" y="0"/>
                      <a:pt x="898" y="0"/>
                      <a:pt x="897" y="0"/>
                    </a:cubicBezTo>
                    <a:cubicBezTo>
                      <a:pt x="896" y="0"/>
                      <a:pt x="895" y="0"/>
                      <a:pt x="894" y="0"/>
                    </a:cubicBezTo>
                    <a:cubicBezTo>
                      <a:pt x="893" y="0"/>
                      <a:pt x="891" y="0"/>
                      <a:pt x="890" y="0"/>
                    </a:cubicBezTo>
                    <a:cubicBezTo>
                      <a:pt x="888" y="0"/>
                      <a:pt x="885" y="0"/>
                      <a:pt x="883" y="0"/>
                    </a:cubicBezTo>
                    <a:cubicBezTo>
                      <a:pt x="880" y="0"/>
                      <a:pt x="876" y="0"/>
                      <a:pt x="873" y="1"/>
                    </a:cubicBezTo>
                    <a:cubicBezTo>
                      <a:pt x="858" y="1"/>
                      <a:pt x="843" y="3"/>
                      <a:pt x="828" y="4"/>
                    </a:cubicBezTo>
                    <a:cubicBezTo>
                      <a:pt x="814" y="5"/>
                      <a:pt x="799" y="6"/>
                      <a:pt x="784" y="7"/>
                    </a:cubicBezTo>
                    <a:cubicBezTo>
                      <a:pt x="770" y="7"/>
                      <a:pt x="755" y="8"/>
                      <a:pt x="741" y="8"/>
                    </a:cubicBezTo>
                    <a:cubicBezTo>
                      <a:pt x="726" y="9"/>
                      <a:pt x="711" y="10"/>
                      <a:pt x="695" y="11"/>
                    </a:cubicBezTo>
                    <a:cubicBezTo>
                      <a:pt x="688" y="12"/>
                      <a:pt x="681" y="12"/>
                      <a:pt x="673" y="13"/>
                    </a:cubicBezTo>
                    <a:cubicBezTo>
                      <a:pt x="670" y="13"/>
                      <a:pt x="667" y="13"/>
                      <a:pt x="664" y="13"/>
                    </a:cubicBezTo>
                    <a:cubicBezTo>
                      <a:pt x="661" y="13"/>
                      <a:pt x="657" y="14"/>
                      <a:pt x="653" y="14"/>
                    </a:cubicBezTo>
                    <a:cubicBezTo>
                      <a:pt x="646" y="14"/>
                      <a:pt x="639" y="15"/>
                      <a:pt x="632" y="16"/>
                    </a:cubicBezTo>
                    <a:cubicBezTo>
                      <a:pt x="625" y="16"/>
                      <a:pt x="618" y="17"/>
                      <a:pt x="610" y="18"/>
                    </a:cubicBezTo>
                    <a:cubicBezTo>
                      <a:pt x="608" y="18"/>
                      <a:pt x="607" y="18"/>
                      <a:pt x="605" y="18"/>
                    </a:cubicBezTo>
                    <a:cubicBezTo>
                      <a:pt x="599" y="18"/>
                      <a:pt x="593" y="18"/>
                      <a:pt x="587" y="17"/>
                    </a:cubicBezTo>
                    <a:cubicBezTo>
                      <a:pt x="572" y="17"/>
                      <a:pt x="556" y="17"/>
                      <a:pt x="540" y="17"/>
                    </a:cubicBezTo>
                    <a:cubicBezTo>
                      <a:pt x="532" y="17"/>
                      <a:pt x="525" y="18"/>
                      <a:pt x="517" y="18"/>
                    </a:cubicBezTo>
                    <a:cubicBezTo>
                      <a:pt x="513" y="18"/>
                      <a:pt x="510" y="18"/>
                      <a:pt x="507" y="18"/>
                    </a:cubicBezTo>
                    <a:cubicBezTo>
                      <a:pt x="503" y="19"/>
                      <a:pt x="500" y="19"/>
                      <a:pt x="496" y="19"/>
                    </a:cubicBezTo>
                    <a:cubicBezTo>
                      <a:pt x="481" y="20"/>
                      <a:pt x="466" y="22"/>
                      <a:pt x="451" y="23"/>
                    </a:cubicBezTo>
                    <a:cubicBezTo>
                      <a:pt x="433" y="24"/>
                      <a:pt x="416" y="25"/>
                      <a:pt x="398" y="27"/>
                    </a:cubicBezTo>
                    <a:cubicBezTo>
                      <a:pt x="392" y="27"/>
                      <a:pt x="385" y="28"/>
                      <a:pt x="379" y="28"/>
                    </a:cubicBezTo>
                    <a:cubicBezTo>
                      <a:pt x="371" y="29"/>
                      <a:pt x="364" y="29"/>
                      <a:pt x="357" y="30"/>
                    </a:cubicBezTo>
                    <a:cubicBezTo>
                      <a:pt x="349" y="31"/>
                      <a:pt x="342" y="31"/>
                      <a:pt x="335" y="32"/>
                    </a:cubicBezTo>
                    <a:cubicBezTo>
                      <a:pt x="322" y="32"/>
                      <a:pt x="309" y="33"/>
                      <a:pt x="296" y="34"/>
                    </a:cubicBezTo>
                    <a:cubicBezTo>
                      <a:pt x="293" y="34"/>
                      <a:pt x="289" y="34"/>
                      <a:pt x="286" y="35"/>
                    </a:cubicBezTo>
                    <a:cubicBezTo>
                      <a:pt x="286" y="35"/>
                      <a:pt x="286" y="35"/>
                      <a:pt x="285" y="34"/>
                    </a:cubicBezTo>
                    <a:cubicBezTo>
                      <a:pt x="285" y="34"/>
                      <a:pt x="285" y="33"/>
                      <a:pt x="284" y="32"/>
                    </a:cubicBezTo>
                    <a:cubicBezTo>
                      <a:pt x="284" y="32"/>
                      <a:pt x="283" y="32"/>
                      <a:pt x="283" y="32"/>
                    </a:cubicBezTo>
                    <a:cubicBezTo>
                      <a:pt x="282" y="32"/>
                      <a:pt x="282" y="32"/>
                      <a:pt x="281" y="32"/>
                    </a:cubicBezTo>
                    <a:cubicBezTo>
                      <a:pt x="281" y="32"/>
                      <a:pt x="281" y="32"/>
                      <a:pt x="281" y="32"/>
                    </a:cubicBezTo>
                    <a:cubicBezTo>
                      <a:pt x="279" y="31"/>
                      <a:pt x="277" y="31"/>
                      <a:pt x="275" y="31"/>
                    </a:cubicBezTo>
                    <a:cubicBezTo>
                      <a:pt x="274" y="31"/>
                      <a:pt x="272" y="31"/>
                      <a:pt x="271" y="31"/>
                    </a:cubicBezTo>
                    <a:cubicBezTo>
                      <a:pt x="269" y="31"/>
                      <a:pt x="268" y="31"/>
                      <a:pt x="266" y="31"/>
                    </a:cubicBezTo>
                    <a:cubicBezTo>
                      <a:pt x="259" y="31"/>
                      <a:pt x="253" y="31"/>
                      <a:pt x="247" y="31"/>
                    </a:cubicBezTo>
                    <a:cubicBezTo>
                      <a:pt x="245" y="31"/>
                      <a:pt x="244" y="32"/>
                      <a:pt x="244" y="34"/>
                    </a:cubicBezTo>
                    <a:cubicBezTo>
                      <a:pt x="244" y="35"/>
                      <a:pt x="245" y="36"/>
                      <a:pt x="247" y="36"/>
                    </a:cubicBezTo>
                    <a:cubicBezTo>
                      <a:pt x="250" y="36"/>
                      <a:pt x="252" y="36"/>
                      <a:pt x="255" y="36"/>
                    </a:cubicBezTo>
                    <a:cubicBezTo>
                      <a:pt x="252" y="37"/>
                      <a:pt x="249" y="37"/>
                      <a:pt x="246" y="37"/>
                    </a:cubicBezTo>
                    <a:cubicBezTo>
                      <a:pt x="246" y="37"/>
                      <a:pt x="246" y="37"/>
                      <a:pt x="246" y="37"/>
                    </a:cubicBezTo>
                    <a:cubicBezTo>
                      <a:pt x="246" y="37"/>
                      <a:pt x="246" y="37"/>
                      <a:pt x="246" y="37"/>
                    </a:cubicBezTo>
                    <a:cubicBezTo>
                      <a:pt x="245" y="36"/>
                      <a:pt x="245" y="36"/>
                      <a:pt x="245" y="35"/>
                    </a:cubicBezTo>
                    <a:cubicBezTo>
                      <a:pt x="244" y="35"/>
                      <a:pt x="243" y="34"/>
                      <a:pt x="243" y="34"/>
                    </a:cubicBezTo>
                    <a:cubicBezTo>
                      <a:pt x="242" y="34"/>
                      <a:pt x="242" y="33"/>
                      <a:pt x="241" y="33"/>
                    </a:cubicBezTo>
                    <a:cubicBezTo>
                      <a:pt x="240" y="33"/>
                      <a:pt x="238" y="34"/>
                      <a:pt x="238" y="36"/>
                    </a:cubicBezTo>
                    <a:cubicBezTo>
                      <a:pt x="238" y="36"/>
                      <a:pt x="238" y="37"/>
                      <a:pt x="238" y="37"/>
                    </a:cubicBezTo>
                    <a:cubicBezTo>
                      <a:pt x="238" y="37"/>
                      <a:pt x="238" y="37"/>
                      <a:pt x="237" y="37"/>
                    </a:cubicBezTo>
                    <a:cubicBezTo>
                      <a:pt x="236" y="37"/>
                      <a:pt x="234" y="37"/>
                      <a:pt x="232" y="37"/>
                    </a:cubicBezTo>
                    <a:cubicBezTo>
                      <a:pt x="232" y="38"/>
                      <a:pt x="231" y="38"/>
                      <a:pt x="231" y="38"/>
                    </a:cubicBezTo>
                    <a:cubicBezTo>
                      <a:pt x="230" y="38"/>
                      <a:pt x="230" y="38"/>
                      <a:pt x="230" y="38"/>
                    </a:cubicBezTo>
                    <a:cubicBezTo>
                      <a:pt x="229" y="39"/>
                      <a:pt x="228" y="39"/>
                      <a:pt x="228" y="40"/>
                    </a:cubicBezTo>
                    <a:cubicBezTo>
                      <a:pt x="228" y="40"/>
                      <a:pt x="227" y="41"/>
                      <a:pt x="227" y="41"/>
                    </a:cubicBezTo>
                    <a:cubicBezTo>
                      <a:pt x="227" y="42"/>
                      <a:pt x="227" y="42"/>
                      <a:pt x="227" y="42"/>
                    </a:cubicBezTo>
                    <a:cubicBezTo>
                      <a:pt x="227" y="43"/>
                      <a:pt x="227" y="45"/>
                      <a:pt x="227" y="46"/>
                    </a:cubicBezTo>
                    <a:cubicBezTo>
                      <a:pt x="227" y="48"/>
                      <a:pt x="227" y="50"/>
                      <a:pt x="227" y="52"/>
                    </a:cubicBezTo>
                    <a:cubicBezTo>
                      <a:pt x="227" y="54"/>
                      <a:pt x="227" y="57"/>
                      <a:pt x="227" y="59"/>
                    </a:cubicBezTo>
                    <a:cubicBezTo>
                      <a:pt x="227" y="65"/>
                      <a:pt x="228" y="71"/>
                      <a:pt x="228" y="76"/>
                    </a:cubicBezTo>
                    <a:cubicBezTo>
                      <a:pt x="228" y="82"/>
                      <a:pt x="228" y="88"/>
                      <a:pt x="229" y="93"/>
                    </a:cubicBezTo>
                    <a:cubicBezTo>
                      <a:pt x="229" y="95"/>
                      <a:pt x="229" y="97"/>
                      <a:pt x="229" y="99"/>
                    </a:cubicBezTo>
                    <a:cubicBezTo>
                      <a:pt x="229" y="101"/>
                      <a:pt x="229" y="103"/>
                      <a:pt x="229" y="105"/>
                    </a:cubicBezTo>
                    <a:cubicBezTo>
                      <a:pt x="229" y="106"/>
                      <a:pt x="229" y="107"/>
                      <a:pt x="229" y="108"/>
                    </a:cubicBezTo>
                    <a:cubicBezTo>
                      <a:pt x="230" y="113"/>
                      <a:pt x="230" y="118"/>
                      <a:pt x="230" y="123"/>
                    </a:cubicBezTo>
                    <a:cubicBezTo>
                      <a:pt x="231" y="128"/>
                      <a:pt x="231" y="134"/>
                      <a:pt x="232" y="139"/>
                    </a:cubicBezTo>
                    <a:cubicBezTo>
                      <a:pt x="232" y="143"/>
                      <a:pt x="232" y="146"/>
                      <a:pt x="232" y="149"/>
                    </a:cubicBezTo>
                    <a:cubicBezTo>
                      <a:pt x="220" y="149"/>
                      <a:pt x="207" y="149"/>
                      <a:pt x="195" y="149"/>
                    </a:cubicBezTo>
                    <a:cubicBezTo>
                      <a:pt x="188" y="149"/>
                      <a:pt x="182" y="149"/>
                      <a:pt x="176" y="149"/>
                    </a:cubicBezTo>
                    <a:cubicBezTo>
                      <a:pt x="170" y="148"/>
                      <a:pt x="164" y="148"/>
                      <a:pt x="158" y="147"/>
                    </a:cubicBezTo>
                    <a:cubicBezTo>
                      <a:pt x="152" y="147"/>
                      <a:pt x="146" y="147"/>
                      <a:pt x="139" y="146"/>
                    </a:cubicBezTo>
                    <a:cubicBezTo>
                      <a:pt x="135" y="146"/>
                      <a:pt x="130" y="146"/>
                      <a:pt x="126" y="146"/>
                    </a:cubicBezTo>
                    <a:cubicBezTo>
                      <a:pt x="124" y="146"/>
                      <a:pt x="122" y="146"/>
                      <a:pt x="121" y="146"/>
                    </a:cubicBezTo>
                    <a:cubicBezTo>
                      <a:pt x="115" y="146"/>
                      <a:pt x="109" y="146"/>
                      <a:pt x="103" y="146"/>
                    </a:cubicBezTo>
                    <a:cubicBezTo>
                      <a:pt x="96" y="147"/>
                      <a:pt x="89" y="148"/>
                      <a:pt x="82" y="149"/>
                    </a:cubicBezTo>
                    <a:cubicBezTo>
                      <a:pt x="77" y="149"/>
                      <a:pt x="72" y="150"/>
                      <a:pt x="67" y="151"/>
                    </a:cubicBezTo>
                    <a:cubicBezTo>
                      <a:pt x="63" y="151"/>
                      <a:pt x="59" y="152"/>
                      <a:pt x="55" y="152"/>
                    </a:cubicBezTo>
                    <a:cubicBezTo>
                      <a:pt x="51" y="152"/>
                      <a:pt x="47" y="153"/>
                      <a:pt x="43" y="153"/>
                    </a:cubicBezTo>
                    <a:cubicBezTo>
                      <a:pt x="39" y="153"/>
                      <a:pt x="36" y="153"/>
                      <a:pt x="32" y="154"/>
                    </a:cubicBezTo>
                    <a:cubicBezTo>
                      <a:pt x="30" y="154"/>
                      <a:pt x="28" y="154"/>
                      <a:pt x="26" y="154"/>
                    </a:cubicBezTo>
                    <a:cubicBezTo>
                      <a:pt x="26" y="154"/>
                      <a:pt x="25" y="154"/>
                      <a:pt x="24" y="154"/>
                    </a:cubicBezTo>
                    <a:cubicBezTo>
                      <a:pt x="23" y="154"/>
                      <a:pt x="23" y="154"/>
                      <a:pt x="22" y="154"/>
                    </a:cubicBezTo>
                    <a:cubicBezTo>
                      <a:pt x="21" y="154"/>
                      <a:pt x="20" y="154"/>
                      <a:pt x="19" y="155"/>
                    </a:cubicBezTo>
                    <a:cubicBezTo>
                      <a:pt x="19" y="155"/>
                      <a:pt x="19" y="155"/>
                      <a:pt x="18" y="155"/>
                    </a:cubicBezTo>
                    <a:cubicBezTo>
                      <a:pt x="18" y="155"/>
                      <a:pt x="18" y="156"/>
                      <a:pt x="17" y="156"/>
                    </a:cubicBezTo>
                    <a:cubicBezTo>
                      <a:pt x="17" y="156"/>
                      <a:pt x="16" y="156"/>
                      <a:pt x="16" y="157"/>
                    </a:cubicBezTo>
                    <a:cubicBezTo>
                      <a:pt x="16" y="157"/>
                      <a:pt x="16" y="157"/>
                      <a:pt x="16" y="157"/>
                    </a:cubicBezTo>
                    <a:cubicBezTo>
                      <a:pt x="14" y="157"/>
                      <a:pt x="13" y="156"/>
                      <a:pt x="12" y="155"/>
                    </a:cubicBezTo>
                    <a:cubicBezTo>
                      <a:pt x="10" y="154"/>
                      <a:pt x="9" y="154"/>
                      <a:pt x="8" y="154"/>
                    </a:cubicBezTo>
                    <a:cubicBezTo>
                      <a:pt x="5" y="154"/>
                      <a:pt x="3" y="155"/>
                      <a:pt x="2" y="158"/>
                    </a:cubicBezTo>
                    <a:cubicBezTo>
                      <a:pt x="0" y="161"/>
                      <a:pt x="1" y="165"/>
                      <a:pt x="4" y="167"/>
                    </a:cubicBezTo>
                    <a:cubicBezTo>
                      <a:pt x="21" y="177"/>
                      <a:pt x="37" y="186"/>
                      <a:pt x="54" y="195"/>
                    </a:cubicBezTo>
                    <a:cubicBezTo>
                      <a:pt x="57" y="197"/>
                      <a:pt x="60" y="199"/>
                      <a:pt x="64" y="200"/>
                    </a:cubicBezTo>
                    <a:cubicBezTo>
                      <a:pt x="68" y="203"/>
                      <a:pt x="72" y="205"/>
                      <a:pt x="76" y="207"/>
                    </a:cubicBezTo>
                    <a:cubicBezTo>
                      <a:pt x="80" y="209"/>
                      <a:pt x="83" y="210"/>
                      <a:pt x="87" y="212"/>
                    </a:cubicBezTo>
                    <a:cubicBezTo>
                      <a:pt x="90" y="213"/>
                      <a:pt x="94" y="215"/>
                      <a:pt x="97" y="216"/>
                    </a:cubicBezTo>
                    <a:cubicBezTo>
                      <a:pt x="99" y="217"/>
                      <a:pt x="100" y="217"/>
                      <a:pt x="101" y="218"/>
                    </a:cubicBezTo>
                    <a:cubicBezTo>
                      <a:pt x="101" y="218"/>
                      <a:pt x="102" y="218"/>
                      <a:pt x="102" y="218"/>
                    </a:cubicBezTo>
                    <a:cubicBezTo>
                      <a:pt x="103" y="219"/>
                      <a:pt x="104" y="219"/>
                      <a:pt x="105" y="219"/>
                    </a:cubicBezTo>
                    <a:cubicBezTo>
                      <a:pt x="105" y="219"/>
                      <a:pt x="105" y="219"/>
                      <a:pt x="106" y="220"/>
                    </a:cubicBezTo>
                    <a:cubicBezTo>
                      <a:pt x="99" y="224"/>
                      <a:pt x="92" y="229"/>
                      <a:pt x="86" y="233"/>
                    </a:cubicBezTo>
                    <a:cubicBezTo>
                      <a:pt x="77" y="240"/>
                      <a:pt x="67" y="246"/>
                      <a:pt x="59" y="252"/>
                    </a:cubicBezTo>
                    <a:cubicBezTo>
                      <a:pt x="54" y="256"/>
                      <a:pt x="49" y="260"/>
                      <a:pt x="44" y="263"/>
                    </a:cubicBezTo>
                    <a:cubicBezTo>
                      <a:pt x="42" y="265"/>
                      <a:pt x="39" y="267"/>
                      <a:pt x="36" y="269"/>
                    </a:cubicBezTo>
                    <a:cubicBezTo>
                      <a:pt x="35" y="269"/>
                      <a:pt x="34" y="270"/>
                      <a:pt x="33" y="271"/>
                    </a:cubicBezTo>
                    <a:cubicBezTo>
                      <a:pt x="32" y="271"/>
                      <a:pt x="32" y="272"/>
                      <a:pt x="31" y="272"/>
                    </a:cubicBezTo>
                    <a:cubicBezTo>
                      <a:pt x="30" y="273"/>
                      <a:pt x="29" y="273"/>
                      <a:pt x="28" y="274"/>
                    </a:cubicBezTo>
                    <a:cubicBezTo>
                      <a:pt x="28" y="274"/>
                      <a:pt x="28" y="275"/>
                      <a:pt x="27" y="275"/>
                    </a:cubicBezTo>
                    <a:cubicBezTo>
                      <a:pt x="24" y="275"/>
                      <a:pt x="20" y="275"/>
                      <a:pt x="16" y="275"/>
                    </a:cubicBezTo>
                    <a:cubicBezTo>
                      <a:pt x="12" y="276"/>
                      <a:pt x="9" y="278"/>
                      <a:pt x="9" y="282"/>
                    </a:cubicBezTo>
                    <a:cubicBezTo>
                      <a:pt x="9" y="286"/>
                      <a:pt x="12" y="289"/>
                      <a:pt x="16" y="289"/>
                    </a:cubicBezTo>
                    <a:cubicBezTo>
                      <a:pt x="26" y="289"/>
                      <a:pt x="36" y="288"/>
                      <a:pt x="46" y="288"/>
                    </a:cubicBezTo>
                    <a:cubicBezTo>
                      <a:pt x="49" y="288"/>
                      <a:pt x="53" y="287"/>
                      <a:pt x="57" y="287"/>
                    </a:cubicBezTo>
                    <a:cubicBezTo>
                      <a:pt x="61" y="287"/>
                      <a:pt x="64" y="287"/>
                      <a:pt x="68" y="287"/>
                    </a:cubicBezTo>
                    <a:cubicBezTo>
                      <a:pt x="76" y="287"/>
                      <a:pt x="85" y="287"/>
                      <a:pt x="93" y="287"/>
                    </a:cubicBezTo>
                    <a:cubicBezTo>
                      <a:pt x="101" y="287"/>
                      <a:pt x="110" y="287"/>
                      <a:pt x="119" y="287"/>
                    </a:cubicBezTo>
                    <a:cubicBezTo>
                      <a:pt x="126" y="287"/>
                      <a:pt x="133" y="288"/>
                      <a:pt x="140" y="287"/>
                    </a:cubicBezTo>
                    <a:cubicBezTo>
                      <a:pt x="145" y="287"/>
                      <a:pt x="149" y="288"/>
                      <a:pt x="153" y="287"/>
                    </a:cubicBezTo>
                    <a:cubicBezTo>
                      <a:pt x="158" y="287"/>
                      <a:pt x="163" y="287"/>
                      <a:pt x="167" y="287"/>
                    </a:cubicBezTo>
                    <a:cubicBezTo>
                      <a:pt x="175" y="287"/>
                      <a:pt x="183" y="286"/>
                      <a:pt x="191" y="286"/>
                    </a:cubicBezTo>
                    <a:cubicBezTo>
                      <a:pt x="199" y="286"/>
                      <a:pt x="207" y="286"/>
                      <a:pt x="215" y="285"/>
                    </a:cubicBezTo>
                    <a:cubicBezTo>
                      <a:pt x="219" y="285"/>
                      <a:pt x="223" y="285"/>
                      <a:pt x="228" y="285"/>
                    </a:cubicBezTo>
                    <a:cubicBezTo>
                      <a:pt x="230" y="285"/>
                      <a:pt x="233" y="285"/>
                      <a:pt x="235" y="286"/>
                    </a:cubicBezTo>
                    <a:cubicBezTo>
                      <a:pt x="238" y="286"/>
                      <a:pt x="242" y="287"/>
                      <a:pt x="245" y="287"/>
                    </a:cubicBezTo>
                    <a:cubicBezTo>
                      <a:pt x="248" y="287"/>
                      <a:pt x="252" y="288"/>
                      <a:pt x="255" y="288"/>
                    </a:cubicBezTo>
                    <a:cubicBezTo>
                      <a:pt x="258" y="288"/>
                      <a:pt x="261" y="289"/>
                      <a:pt x="265" y="289"/>
                    </a:cubicBezTo>
                    <a:cubicBezTo>
                      <a:pt x="267" y="289"/>
                      <a:pt x="269" y="289"/>
                      <a:pt x="271" y="289"/>
                    </a:cubicBezTo>
                    <a:cubicBezTo>
                      <a:pt x="273" y="289"/>
                      <a:pt x="274" y="289"/>
                      <a:pt x="275" y="289"/>
                    </a:cubicBezTo>
                    <a:cubicBezTo>
                      <a:pt x="279" y="290"/>
                      <a:pt x="283" y="290"/>
                      <a:pt x="287" y="290"/>
                    </a:cubicBezTo>
                    <a:cubicBezTo>
                      <a:pt x="290" y="290"/>
                      <a:pt x="294" y="290"/>
                      <a:pt x="297" y="290"/>
                    </a:cubicBezTo>
                    <a:cubicBezTo>
                      <a:pt x="310" y="290"/>
                      <a:pt x="323" y="290"/>
                      <a:pt x="336" y="290"/>
                    </a:cubicBezTo>
                    <a:cubicBezTo>
                      <a:pt x="336" y="290"/>
                      <a:pt x="336" y="290"/>
                      <a:pt x="336" y="290"/>
                    </a:cubicBezTo>
                    <a:cubicBezTo>
                      <a:pt x="338" y="290"/>
                      <a:pt x="339" y="290"/>
                      <a:pt x="340" y="290"/>
                    </a:cubicBezTo>
                    <a:cubicBezTo>
                      <a:pt x="341" y="290"/>
                      <a:pt x="342" y="291"/>
                      <a:pt x="343" y="291"/>
                    </a:cubicBezTo>
                    <a:cubicBezTo>
                      <a:pt x="345" y="292"/>
                      <a:pt x="347" y="292"/>
                      <a:pt x="349" y="293"/>
                    </a:cubicBezTo>
                    <a:cubicBezTo>
                      <a:pt x="350" y="294"/>
                      <a:pt x="351" y="294"/>
                      <a:pt x="352" y="295"/>
                    </a:cubicBezTo>
                    <a:cubicBezTo>
                      <a:pt x="354" y="296"/>
                      <a:pt x="356" y="296"/>
                      <a:pt x="358" y="297"/>
                    </a:cubicBezTo>
                    <a:cubicBezTo>
                      <a:pt x="360" y="297"/>
                      <a:pt x="361" y="297"/>
                      <a:pt x="363" y="296"/>
                    </a:cubicBezTo>
                    <a:cubicBezTo>
                      <a:pt x="365" y="295"/>
                      <a:pt x="366" y="294"/>
                      <a:pt x="367" y="292"/>
                    </a:cubicBezTo>
                    <a:cubicBezTo>
                      <a:pt x="367" y="290"/>
                      <a:pt x="367" y="288"/>
                      <a:pt x="366" y="286"/>
                    </a:cubicBezTo>
                    <a:cubicBezTo>
                      <a:pt x="365" y="285"/>
                      <a:pt x="364" y="284"/>
                      <a:pt x="363" y="284"/>
                    </a:cubicBezTo>
                    <a:cubicBezTo>
                      <a:pt x="363" y="284"/>
                      <a:pt x="363" y="284"/>
                      <a:pt x="363" y="283"/>
                    </a:cubicBezTo>
                    <a:cubicBezTo>
                      <a:pt x="362" y="282"/>
                      <a:pt x="362" y="281"/>
                      <a:pt x="362" y="279"/>
                    </a:cubicBezTo>
                    <a:cubicBezTo>
                      <a:pt x="362" y="277"/>
                      <a:pt x="361" y="274"/>
                      <a:pt x="361" y="272"/>
                    </a:cubicBezTo>
                    <a:cubicBezTo>
                      <a:pt x="361" y="271"/>
                      <a:pt x="361" y="269"/>
                      <a:pt x="361" y="268"/>
                    </a:cubicBezTo>
                    <a:cubicBezTo>
                      <a:pt x="361" y="265"/>
                      <a:pt x="361" y="262"/>
                      <a:pt x="361" y="258"/>
                    </a:cubicBezTo>
                    <a:cubicBezTo>
                      <a:pt x="361" y="253"/>
                      <a:pt x="361" y="247"/>
                      <a:pt x="361" y="242"/>
                    </a:cubicBezTo>
                    <a:cubicBezTo>
                      <a:pt x="361" y="237"/>
                      <a:pt x="361" y="232"/>
                      <a:pt x="361" y="228"/>
                    </a:cubicBezTo>
                    <a:cubicBezTo>
                      <a:pt x="361" y="227"/>
                      <a:pt x="360" y="226"/>
                      <a:pt x="360" y="226"/>
                    </a:cubicBezTo>
                    <a:cubicBezTo>
                      <a:pt x="360" y="226"/>
                      <a:pt x="361" y="225"/>
                      <a:pt x="361" y="224"/>
                    </a:cubicBezTo>
                    <a:cubicBezTo>
                      <a:pt x="361" y="224"/>
                      <a:pt x="360" y="223"/>
                      <a:pt x="360" y="222"/>
                    </a:cubicBezTo>
                    <a:cubicBezTo>
                      <a:pt x="360" y="222"/>
                      <a:pt x="360" y="221"/>
                      <a:pt x="360" y="221"/>
                    </a:cubicBezTo>
                    <a:cubicBezTo>
                      <a:pt x="362" y="221"/>
                      <a:pt x="363" y="221"/>
                      <a:pt x="365" y="221"/>
                    </a:cubicBezTo>
                    <a:cubicBezTo>
                      <a:pt x="367" y="221"/>
                      <a:pt x="369" y="220"/>
                      <a:pt x="371" y="220"/>
                    </a:cubicBezTo>
                    <a:cubicBezTo>
                      <a:pt x="375" y="220"/>
                      <a:pt x="378" y="219"/>
                      <a:pt x="382" y="219"/>
                    </a:cubicBezTo>
                    <a:cubicBezTo>
                      <a:pt x="384" y="219"/>
                      <a:pt x="385" y="219"/>
                      <a:pt x="387" y="219"/>
                    </a:cubicBezTo>
                    <a:cubicBezTo>
                      <a:pt x="404" y="219"/>
                      <a:pt x="421" y="219"/>
                      <a:pt x="438" y="218"/>
                    </a:cubicBezTo>
                    <a:cubicBezTo>
                      <a:pt x="455" y="218"/>
                      <a:pt x="471" y="217"/>
                      <a:pt x="488" y="216"/>
                    </a:cubicBezTo>
                    <a:cubicBezTo>
                      <a:pt x="491" y="216"/>
                      <a:pt x="494" y="216"/>
                      <a:pt x="497" y="215"/>
                    </a:cubicBezTo>
                    <a:cubicBezTo>
                      <a:pt x="503" y="216"/>
                      <a:pt x="509" y="216"/>
                      <a:pt x="516" y="216"/>
                    </a:cubicBezTo>
                    <a:cubicBezTo>
                      <a:pt x="523" y="216"/>
                      <a:pt x="530" y="216"/>
                      <a:pt x="537" y="217"/>
                    </a:cubicBezTo>
                    <a:cubicBezTo>
                      <a:pt x="543" y="217"/>
                      <a:pt x="550" y="217"/>
                      <a:pt x="556" y="218"/>
                    </a:cubicBezTo>
                    <a:cubicBezTo>
                      <a:pt x="572" y="218"/>
                      <a:pt x="589" y="219"/>
                      <a:pt x="605" y="219"/>
                    </a:cubicBezTo>
                    <a:cubicBezTo>
                      <a:pt x="613" y="219"/>
                      <a:pt x="621" y="220"/>
                      <a:pt x="628" y="220"/>
                    </a:cubicBezTo>
                    <a:cubicBezTo>
                      <a:pt x="636" y="220"/>
                      <a:pt x="644" y="221"/>
                      <a:pt x="651" y="221"/>
                    </a:cubicBezTo>
                    <a:cubicBezTo>
                      <a:pt x="666" y="222"/>
                      <a:pt x="681" y="223"/>
                      <a:pt x="696" y="224"/>
                    </a:cubicBezTo>
                    <a:cubicBezTo>
                      <a:pt x="712" y="225"/>
                      <a:pt x="727" y="226"/>
                      <a:pt x="743" y="226"/>
                    </a:cubicBezTo>
                    <a:cubicBezTo>
                      <a:pt x="751" y="226"/>
                      <a:pt x="759" y="227"/>
                      <a:pt x="766" y="227"/>
                    </a:cubicBezTo>
                    <a:cubicBezTo>
                      <a:pt x="775" y="227"/>
                      <a:pt x="783" y="227"/>
                      <a:pt x="791" y="227"/>
                    </a:cubicBezTo>
                    <a:cubicBezTo>
                      <a:pt x="799" y="227"/>
                      <a:pt x="806" y="227"/>
                      <a:pt x="813" y="227"/>
                    </a:cubicBezTo>
                    <a:cubicBezTo>
                      <a:pt x="821" y="227"/>
                      <a:pt x="829" y="227"/>
                      <a:pt x="837" y="227"/>
                    </a:cubicBezTo>
                    <a:cubicBezTo>
                      <a:pt x="843" y="227"/>
                      <a:pt x="849" y="227"/>
                      <a:pt x="855" y="227"/>
                    </a:cubicBezTo>
                    <a:cubicBezTo>
                      <a:pt x="861" y="227"/>
                      <a:pt x="866" y="227"/>
                      <a:pt x="872" y="227"/>
                    </a:cubicBezTo>
                    <a:cubicBezTo>
                      <a:pt x="878" y="227"/>
                      <a:pt x="883" y="227"/>
                      <a:pt x="889" y="226"/>
                    </a:cubicBezTo>
                    <a:cubicBezTo>
                      <a:pt x="891" y="226"/>
                      <a:pt x="892" y="226"/>
                      <a:pt x="894" y="226"/>
                    </a:cubicBezTo>
                    <a:close/>
                    <a:moveTo>
                      <a:pt x="59" y="273"/>
                    </a:moveTo>
                    <a:cubicBezTo>
                      <a:pt x="59" y="273"/>
                      <a:pt x="58" y="273"/>
                      <a:pt x="58" y="273"/>
                    </a:cubicBezTo>
                    <a:cubicBezTo>
                      <a:pt x="59" y="273"/>
                      <a:pt x="59" y="272"/>
                      <a:pt x="60" y="272"/>
                    </a:cubicBezTo>
                    <a:cubicBezTo>
                      <a:pt x="62" y="270"/>
                      <a:pt x="65" y="268"/>
                      <a:pt x="67" y="266"/>
                    </a:cubicBezTo>
                    <a:cubicBezTo>
                      <a:pt x="70" y="264"/>
                      <a:pt x="72" y="262"/>
                      <a:pt x="74" y="260"/>
                    </a:cubicBezTo>
                    <a:cubicBezTo>
                      <a:pt x="77" y="258"/>
                      <a:pt x="79" y="256"/>
                      <a:pt x="81" y="254"/>
                    </a:cubicBezTo>
                    <a:cubicBezTo>
                      <a:pt x="83" y="251"/>
                      <a:pt x="86" y="249"/>
                      <a:pt x="88" y="247"/>
                    </a:cubicBezTo>
                    <a:cubicBezTo>
                      <a:pt x="90" y="245"/>
                      <a:pt x="92" y="243"/>
                      <a:pt x="95" y="241"/>
                    </a:cubicBezTo>
                    <a:cubicBezTo>
                      <a:pt x="98" y="238"/>
                      <a:pt x="101" y="235"/>
                      <a:pt x="104" y="232"/>
                    </a:cubicBezTo>
                    <a:cubicBezTo>
                      <a:pt x="111" y="228"/>
                      <a:pt x="117" y="223"/>
                      <a:pt x="124" y="219"/>
                    </a:cubicBezTo>
                    <a:cubicBezTo>
                      <a:pt x="126" y="218"/>
                      <a:pt x="127" y="215"/>
                      <a:pt x="126" y="212"/>
                    </a:cubicBezTo>
                    <a:cubicBezTo>
                      <a:pt x="125" y="211"/>
                      <a:pt x="123" y="210"/>
                      <a:pt x="121" y="210"/>
                    </a:cubicBezTo>
                    <a:cubicBezTo>
                      <a:pt x="121" y="210"/>
                      <a:pt x="120" y="210"/>
                      <a:pt x="119" y="211"/>
                    </a:cubicBezTo>
                    <a:cubicBezTo>
                      <a:pt x="119" y="210"/>
                      <a:pt x="118" y="209"/>
                      <a:pt x="118" y="209"/>
                    </a:cubicBezTo>
                    <a:cubicBezTo>
                      <a:pt x="116" y="208"/>
                      <a:pt x="114" y="207"/>
                      <a:pt x="112" y="206"/>
                    </a:cubicBezTo>
                    <a:cubicBezTo>
                      <a:pt x="111" y="205"/>
                      <a:pt x="110" y="205"/>
                      <a:pt x="108" y="204"/>
                    </a:cubicBezTo>
                    <a:cubicBezTo>
                      <a:pt x="108" y="204"/>
                      <a:pt x="107" y="204"/>
                      <a:pt x="107" y="204"/>
                    </a:cubicBezTo>
                    <a:cubicBezTo>
                      <a:pt x="107" y="204"/>
                      <a:pt x="106" y="204"/>
                      <a:pt x="106" y="203"/>
                    </a:cubicBezTo>
                    <a:cubicBezTo>
                      <a:pt x="102" y="202"/>
                      <a:pt x="98" y="200"/>
                      <a:pt x="94" y="199"/>
                    </a:cubicBezTo>
                    <a:cubicBezTo>
                      <a:pt x="91" y="198"/>
                      <a:pt x="88" y="196"/>
                      <a:pt x="85" y="195"/>
                    </a:cubicBezTo>
                    <a:cubicBezTo>
                      <a:pt x="84" y="195"/>
                      <a:pt x="83" y="194"/>
                      <a:pt x="83" y="194"/>
                    </a:cubicBezTo>
                    <a:cubicBezTo>
                      <a:pt x="80" y="192"/>
                      <a:pt x="78" y="191"/>
                      <a:pt x="75" y="190"/>
                    </a:cubicBezTo>
                    <a:cubicBezTo>
                      <a:pt x="68" y="187"/>
                      <a:pt x="62" y="183"/>
                      <a:pt x="55" y="179"/>
                    </a:cubicBezTo>
                    <a:cubicBezTo>
                      <a:pt x="47" y="175"/>
                      <a:pt x="38" y="170"/>
                      <a:pt x="30" y="165"/>
                    </a:cubicBezTo>
                    <a:cubicBezTo>
                      <a:pt x="33" y="165"/>
                      <a:pt x="35" y="165"/>
                      <a:pt x="38" y="164"/>
                    </a:cubicBezTo>
                    <a:cubicBezTo>
                      <a:pt x="41" y="164"/>
                      <a:pt x="44" y="164"/>
                      <a:pt x="46" y="164"/>
                    </a:cubicBezTo>
                    <a:cubicBezTo>
                      <a:pt x="49" y="164"/>
                      <a:pt x="52" y="164"/>
                      <a:pt x="55" y="164"/>
                    </a:cubicBezTo>
                    <a:cubicBezTo>
                      <a:pt x="58" y="164"/>
                      <a:pt x="61" y="163"/>
                      <a:pt x="65" y="163"/>
                    </a:cubicBezTo>
                    <a:cubicBezTo>
                      <a:pt x="67" y="163"/>
                      <a:pt x="69" y="163"/>
                      <a:pt x="72" y="163"/>
                    </a:cubicBezTo>
                    <a:cubicBezTo>
                      <a:pt x="78" y="163"/>
                      <a:pt x="84" y="163"/>
                      <a:pt x="90" y="163"/>
                    </a:cubicBezTo>
                    <a:cubicBezTo>
                      <a:pt x="95" y="163"/>
                      <a:pt x="101" y="163"/>
                      <a:pt x="107" y="162"/>
                    </a:cubicBezTo>
                    <a:cubicBezTo>
                      <a:pt x="113" y="162"/>
                      <a:pt x="118" y="162"/>
                      <a:pt x="124" y="161"/>
                    </a:cubicBezTo>
                    <a:cubicBezTo>
                      <a:pt x="130" y="161"/>
                      <a:pt x="136" y="160"/>
                      <a:pt x="142" y="160"/>
                    </a:cubicBezTo>
                    <a:cubicBezTo>
                      <a:pt x="147" y="159"/>
                      <a:pt x="151" y="159"/>
                      <a:pt x="156" y="159"/>
                    </a:cubicBezTo>
                    <a:cubicBezTo>
                      <a:pt x="157" y="159"/>
                      <a:pt x="159" y="159"/>
                      <a:pt x="160" y="159"/>
                    </a:cubicBezTo>
                    <a:cubicBezTo>
                      <a:pt x="166" y="159"/>
                      <a:pt x="172" y="160"/>
                      <a:pt x="178" y="160"/>
                    </a:cubicBezTo>
                    <a:cubicBezTo>
                      <a:pt x="183" y="160"/>
                      <a:pt x="189" y="160"/>
                      <a:pt x="195" y="160"/>
                    </a:cubicBezTo>
                    <a:cubicBezTo>
                      <a:pt x="208" y="160"/>
                      <a:pt x="220" y="160"/>
                      <a:pt x="233" y="160"/>
                    </a:cubicBezTo>
                    <a:cubicBezTo>
                      <a:pt x="233" y="160"/>
                      <a:pt x="233" y="160"/>
                      <a:pt x="233" y="160"/>
                    </a:cubicBezTo>
                    <a:cubicBezTo>
                      <a:pt x="233" y="161"/>
                      <a:pt x="233" y="161"/>
                      <a:pt x="234" y="161"/>
                    </a:cubicBezTo>
                    <a:cubicBezTo>
                      <a:pt x="234" y="165"/>
                      <a:pt x="234" y="168"/>
                      <a:pt x="235" y="172"/>
                    </a:cubicBezTo>
                    <a:cubicBezTo>
                      <a:pt x="235" y="173"/>
                      <a:pt x="235" y="174"/>
                      <a:pt x="235" y="175"/>
                    </a:cubicBezTo>
                    <a:cubicBezTo>
                      <a:pt x="235" y="175"/>
                      <a:pt x="235" y="176"/>
                      <a:pt x="235" y="176"/>
                    </a:cubicBezTo>
                    <a:cubicBezTo>
                      <a:pt x="235" y="176"/>
                      <a:pt x="235" y="177"/>
                      <a:pt x="235" y="177"/>
                    </a:cubicBezTo>
                    <a:cubicBezTo>
                      <a:pt x="235" y="184"/>
                      <a:pt x="234" y="190"/>
                      <a:pt x="234" y="196"/>
                    </a:cubicBezTo>
                    <a:cubicBezTo>
                      <a:pt x="234" y="200"/>
                      <a:pt x="234" y="203"/>
                      <a:pt x="234" y="207"/>
                    </a:cubicBezTo>
                    <a:cubicBezTo>
                      <a:pt x="233" y="210"/>
                      <a:pt x="233" y="213"/>
                      <a:pt x="233" y="216"/>
                    </a:cubicBezTo>
                    <a:cubicBezTo>
                      <a:pt x="234" y="219"/>
                      <a:pt x="234" y="222"/>
                      <a:pt x="235" y="225"/>
                    </a:cubicBezTo>
                    <a:cubicBezTo>
                      <a:pt x="235" y="226"/>
                      <a:pt x="236" y="227"/>
                      <a:pt x="237" y="228"/>
                    </a:cubicBezTo>
                    <a:cubicBezTo>
                      <a:pt x="238" y="229"/>
                      <a:pt x="239" y="230"/>
                      <a:pt x="239" y="230"/>
                    </a:cubicBezTo>
                    <a:cubicBezTo>
                      <a:pt x="240" y="231"/>
                      <a:pt x="241" y="231"/>
                      <a:pt x="241" y="232"/>
                    </a:cubicBezTo>
                    <a:cubicBezTo>
                      <a:pt x="242" y="232"/>
                      <a:pt x="242" y="232"/>
                      <a:pt x="243" y="232"/>
                    </a:cubicBezTo>
                    <a:cubicBezTo>
                      <a:pt x="243" y="232"/>
                      <a:pt x="244" y="233"/>
                      <a:pt x="244" y="233"/>
                    </a:cubicBezTo>
                    <a:cubicBezTo>
                      <a:pt x="244" y="233"/>
                      <a:pt x="244" y="233"/>
                      <a:pt x="244" y="233"/>
                    </a:cubicBezTo>
                    <a:cubicBezTo>
                      <a:pt x="244" y="233"/>
                      <a:pt x="244" y="233"/>
                      <a:pt x="243" y="234"/>
                    </a:cubicBezTo>
                    <a:cubicBezTo>
                      <a:pt x="242" y="233"/>
                      <a:pt x="240" y="233"/>
                      <a:pt x="239" y="233"/>
                    </a:cubicBezTo>
                    <a:cubicBezTo>
                      <a:pt x="238" y="233"/>
                      <a:pt x="237" y="233"/>
                      <a:pt x="237" y="233"/>
                    </a:cubicBezTo>
                    <a:cubicBezTo>
                      <a:pt x="236" y="233"/>
                      <a:pt x="236" y="234"/>
                      <a:pt x="235" y="234"/>
                    </a:cubicBezTo>
                    <a:cubicBezTo>
                      <a:pt x="235" y="234"/>
                      <a:pt x="235" y="234"/>
                      <a:pt x="234" y="235"/>
                    </a:cubicBezTo>
                    <a:cubicBezTo>
                      <a:pt x="234" y="235"/>
                      <a:pt x="233" y="235"/>
                      <a:pt x="233" y="236"/>
                    </a:cubicBezTo>
                    <a:cubicBezTo>
                      <a:pt x="232" y="236"/>
                      <a:pt x="233" y="238"/>
                      <a:pt x="234" y="237"/>
                    </a:cubicBezTo>
                    <a:cubicBezTo>
                      <a:pt x="235" y="237"/>
                      <a:pt x="236" y="236"/>
                      <a:pt x="237" y="236"/>
                    </a:cubicBezTo>
                    <a:cubicBezTo>
                      <a:pt x="237" y="236"/>
                      <a:pt x="237" y="235"/>
                      <a:pt x="237" y="235"/>
                    </a:cubicBezTo>
                    <a:cubicBezTo>
                      <a:pt x="238" y="235"/>
                      <a:pt x="238" y="235"/>
                      <a:pt x="238" y="235"/>
                    </a:cubicBezTo>
                    <a:cubicBezTo>
                      <a:pt x="239" y="236"/>
                      <a:pt x="240" y="236"/>
                      <a:pt x="241" y="236"/>
                    </a:cubicBezTo>
                    <a:cubicBezTo>
                      <a:pt x="242" y="237"/>
                      <a:pt x="243" y="237"/>
                      <a:pt x="244" y="238"/>
                    </a:cubicBezTo>
                    <a:cubicBezTo>
                      <a:pt x="244" y="238"/>
                      <a:pt x="245" y="238"/>
                      <a:pt x="245" y="238"/>
                    </a:cubicBezTo>
                    <a:cubicBezTo>
                      <a:pt x="246" y="239"/>
                      <a:pt x="246" y="239"/>
                      <a:pt x="247" y="239"/>
                    </a:cubicBezTo>
                    <a:cubicBezTo>
                      <a:pt x="249" y="240"/>
                      <a:pt x="250" y="241"/>
                      <a:pt x="252" y="242"/>
                    </a:cubicBezTo>
                    <a:cubicBezTo>
                      <a:pt x="254" y="243"/>
                      <a:pt x="256" y="244"/>
                      <a:pt x="258" y="245"/>
                    </a:cubicBezTo>
                    <a:cubicBezTo>
                      <a:pt x="262" y="248"/>
                      <a:pt x="266" y="250"/>
                      <a:pt x="269" y="252"/>
                    </a:cubicBezTo>
                    <a:cubicBezTo>
                      <a:pt x="273" y="255"/>
                      <a:pt x="277" y="258"/>
                      <a:pt x="281" y="260"/>
                    </a:cubicBezTo>
                    <a:cubicBezTo>
                      <a:pt x="283" y="262"/>
                      <a:pt x="285" y="263"/>
                      <a:pt x="288" y="265"/>
                    </a:cubicBezTo>
                    <a:cubicBezTo>
                      <a:pt x="290" y="266"/>
                      <a:pt x="291" y="267"/>
                      <a:pt x="293" y="268"/>
                    </a:cubicBezTo>
                    <a:cubicBezTo>
                      <a:pt x="294" y="268"/>
                      <a:pt x="296" y="269"/>
                      <a:pt x="297" y="270"/>
                    </a:cubicBezTo>
                    <a:cubicBezTo>
                      <a:pt x="297" y="270"/>
                      <a:pt x="297" y="270"/>
                      <a:pt x="297" y="270"/>
                    </a:cubicBezTo>
                    <a:cubicBezTo>
                      <a:pt x="283" y="269"/>
                      <a:pt x="269" y="268"/>
                      <a:pt x="255" y="268"/>
                    </a:cubicBezTo>
                    <a:cubicBezTo>
                      <a:pt x="253" y="268"/>
                      <a:pt x="251" y="268"/>
                      <a:pt x="249" y="268"/>
                    </a:cubicBezTo>
                    <a:cubicBezTo>
                      <a:pt x="241" y="269"/>
                      <a:pt x="233" y="269"/>
                      <a:pt x="225" y="269"/>
                    </a:cubicBezTo>
                    <a:cubicBezTo>
                      <a:pt x="217" y="270"/>
                      <a:pt x="210" y="270"/>
                      <a:pt x="202" y="270"/>
                    </a:cubicBezTo>
                    <a:cubicBezTo>
                      <a:pt x="193" y="270"/>
                      <a:pt x="185" y="271"/>
                      <a:pt x="177" y="271"/>
                    </a:cubicBezTo>
                    <a:cubicBezTo>
                      <a:pt x="173" y="271"/>
                      <a:pt x="169" y="272"/>
                      <a:pt x="166" y="272"/>
                    </a:cubicBezTo>
                    <a:cubicBezTo>
                      <a:pt x="162" y="272"/>
                      <a:pt x="157" y="272"/>
                      <a:pt x="153" y="272"/>
                    </a:cubicBezTo>
                    <a:cubicBezTo>
                      <a:pt x="145" y="273"/>
                      <a:pt x="137" y="273"/>
                      <a:pt x="128" y="273"/>
                    </a:cubicBezTo>
                    <a:cubicBezTo>
                      <a:pt x="120" y="273"/>
                      <a:pt x="112" y="273"/>
                      <a:pt x="103" y="273"/>
                    </a:cubicBezTo>
                    <a:cubicBezTo>
                      <a:pt x="89" y="273"/>
                      <a:pt x="75" y="273"/>
                      <a:pt x="61" y="273"/>
                    </a:cubicBezTo>
                    <a:cubicBezTo>
                      <a:pt x="61" y="273"/>
                      <a:pt x="60" y="273"/>
                      <a:pt x="59" y="273"/>
                    </a:cubicBezTo>
                    <a:close/>
                    <a:moveTo>
                      <a:pt x="236" y="82"/>
                    </a:moveTo>
                    <a:cubicBezTo>
                      <a:pt x="236" y="81"/>
                      <a:pt x="236" y="81"/>
                      <a:pt x="236" y="81"/>
                    </a:cubicBezTo>
                    <a:cubicBezTo>
                      <a:pt x="236" y="81"/>
                      <a:pt x="236" y="81"/>
                      <a:pt x="236" y="81"/>
                    </a:cubicBezTo>
                    <a:cubicBezTo>
                      <a:pt x="236" y="81"/>
                      <a:pt x="236" y="81"/>
                      <a:pt x="236" y="82"/>
                    </a:cubicBezTo>
                    <a:close/>
                    <a:moveTo>
                      <a:pt x="238" y="107"/>
                    </a:moveTo>
                    <a:cubicBezTo>
                      <a:pt x="239" y="101"/>
                      <a:pt x="240" y="95"/>
                      <a:pt x="240" y="90"/>
                    </a:cubicBezTo>
                    <a:cubicBezTo>
                      <a:pt x="240" y="90"/>
                      <a:pt x="240" y="90"/>
                      <a:pt x="240" y="90"/>
                    </a:cubicBezTo>
                    <a:cubicBezTo>
                      <a:pt x="240" y="104"/>
                      <a:pt x="240" y="117"/>
                      <a:pt x="240" y="131"/>
                    </a:cubicBezTo>
                    <a:cubicBezTo>
                      <a:pt x="240" y="132"/>
                      <a:pt x="240" y="134"/>
                      <a:pt x="240" y="135"/>
                    </a:cubicBezTo>
                    <a:cubicBezTo>
                      <a:pt x="239" y="136"/>
                      <a:pt x="239" y="137"/>
                      <a:pt x="239" y="139"/>
                    </a:cubicBezTo>
                    <a:cubicBezTo>
                      <a:pt x="239" y="142"/>
                      <a:pt x="239" y="145"/>
                      <a:pt x="238" y="148"/>
                    </a:cubicBezTo>
                    <a:cubicBezTo>
                      <a:pt x="238" y="149"/>
                      <a:pt x="238" y="149"/>
                      <a:pt x="238" y="150"/>
                    </a:cubicBezTo>
                    <a:cubicBezTo>
                      <a:pt x="238" y="149"/>
                      <a:pt x="238" y="148"/>
                      <a:pt x="238" y="148"/>
                    </a:cubicBezTo>
                    <a:cubicBezTo>
                      <a:pt x="238" y="146"/>
                      <a:pt x="238" y="144"/>
                      <a:pt x="237" y="142"/>
                    </a:cubicBezTo>
                    <a:cubicBezTo>
                      <a:pt x="237" y="136"/>
                      <a:pt x="237" y="131"/>
                      <a:pt x="236" y="126"/>
                    </a:cubicBezTo>
                    <a:cubicBezTo>
                      <a:pt x="236" y="126"/>
                      <a:pt x="236" y="125"/>
                      <a:pt x="236" y="125"/>
                    </a:cubicBezTo>
                    <a:cubicBezTo>
                      <a:pt x="237" y="119"/>
                      <a:pt x="237" y="113"/>
                      <a:pt x="238" y="107"/>
                    </a:cubicBezTo>
                    <a:close/>
                    <a:moveTo>
                      <a:pt x="693" y="36"/>
                    </a:moveTo>
                    <a:cubicBezTo>
                      <a:pt x="700" y="36"/>
                      <a:pt x="708" y="36"/>
                      <a:pt x="715" y="36"/>
                    </a:cubicBezTo>
                    <a:cubicBezTo>
                      <a:pt x="723" y="36"/>
                      <a:pt x="730" y="36"/>
                      <a:pt x="738" y="36"/>
                    </a:cubicBezTo>
                    <a:cubicBezTo>
                      <a:pt x="746" y="36"/>
                      <a:pt x="754" y="35"/>
                      <a:pt x="762" y="35"/>
                    </a:cubicBezTo>
                    <a:cubicBezTo>
                      <a:pt x="770" y="34"/>
                      <a:pt x="778" y="34"/>
                      <a:pt x="785" y="33"/>
                    </a:cubicBezTo>
                    <a:cubicBezTo>
                      <a:pt x="793" y="33"/>
                      <a:pt x="800" y="32"/>
                      <a:pt x="807" y="31"/>
                    </a:cubicBezTo>
                    <a:cubicBezTo>
                      <a:pt x="811" y="31"/>
                      <a:pt x="815" y="30"/>
                      <a:pt x="819" y="30"/>
                    </a:cubicBezTo>
                    <a:cubicBezTo>
                      <a:pt x="823" y="29"/>
                      <a:pt x="827" y="29"/>
                      <a:pt x="831" y="29"/>
                    </a:cubicBezTo>
                    <a:cubicBezTo>
                      <a:pt x="838" y="29"/>
                      <a:pt x="846" y="29"/>
                      <a:pt x="853" y="29"/>
                    </a:cubicBezTo>
                    <a:cubicBezTo>
                      <a:pt x="855" y="28"/>
                      <a:pt x="857" y="28"/>
                      <a:pt x="860" y="28"/>
                    </a:cubicBezTo>
                    <a:cubicBezTo>
                      <a:pt x="862" y="28"/>
                      <a:pt x="864" y="28"/>
                      <a:pt x="866" y="28"/>
                    </a:cubicBezTo>
                    <a:cubicBezTo>
                      <a:pt x="869" y="28"/>
                      <a:pt x="873" y="27"/>
                      <a:pt x="876" y="27"/>
                    </a:cubicBezTo>
                    <a:cubicBezTo>
                      <a:pt x="884" y="26"/>
                      <a:pt x="891" y="25"/>
                      <a:pt x="899" y="24"/>
                    </a:cubicBezTo>
                    <a:cubicBezTo>
                      <a:pt x="901" y="24"/>
                      <a:pt x="903" y="24"/>
                      <a:pt x="905" y="24"/>
                    </a:cubicBezTo>
                    <a:cubicBezTo>
                      <a:pt x="906" y="24"/>
                      <a:pt x="906" y="24"/>
                      <a:pt x="906" y="25"/>
                    </a:cubicBezTo>
                    <a:cubicBezTo>
                      <a:pt x="908" y="27"/>
                      <a:pt x="911" y="29"/>
                      <a:pt x="913" y="32"/>
                    </a:cubicBezTo>
                    <a:cubicBezTo>
                      <a:pt x="915" y="34"/>
                      <a:pt x="917" y="35"/>
                      <a:pt x="919" y="37"/>
                    </a:cubicBezTo>
                    <a:cubicBezTo>
                      <a:pt x="920" y="38"/>
                      <a:pt x="921" y="40"/>
                      <a:pt x="923" y="41"/>
                    </a:cubicBezTo>
                    <a:cubicBezTo>
                      <a:pt x="926" y="44"/>
                      <a:pt x="930" y="47"/>
                      <a:pt x="933" y="50"/>
                    </a:cubicBezTo>
                    <a:cubicBezTo>
                      <a:pt x="936" y="52"/>
                      <a:pt x="939" y="54"/>
                      <a:pt x="941" y="56"/>
                    </a:cubicBezTo>
                    <a:cubicBezTo>
                      <a:pt x="945" y="59"/>
                      <a:pt x="948" y="62"/>
                      <a:pt x="951" y="64"/>
                    </a:cubicBezTo>
                    <a:cubicBezTo>
                      <a:pt x="957" y="70"/>
                      <a:pt x="963" y="75"/>
                      <a:pt x="969" y="81"/>
                    </a:cubicBezTo>
                    <a:cubicBezTo>
                      <a:pt x="977" y="88"/>
                      <a:pt x="985" y="95"/>
                      <a:pt x="993" y="103"/>
                    </a:cubicBezTo>
                    <a:cubicBezTo>
                      <a:pt x="993" y="103"/>
                      <a:pt x="994" y="104"/>
                      <a:pt x="995" y="105"/>
                    </a:cubicBezTo>
                    <a:cubicBezTo>
                      <a:pt x="993" y="106"/>
                      <a:pt x="992" y="108"/>
                      <a:pt x="990" y="109"/>
                    </a:cubicBezTo>
                    <a:cubicBezTo>
                      <a:pt x="989" y="111"/>
                      <a:pt x="987" y="113"/>
                      <a:pt x="986" y="114"/>
                    </a:cubicBezTo>
                    <a:cubicBezTo>
                      <a:pt x="983" y="117"/>
                      <a:pt x="981" y="119"/>
                      <a:pt x="979" y="121"/>
                    </a:cubicBezTo>
                    <a:cubicBezTo>
                      <a:pt x="979" y="121"/>
                      <a:pt x="978" y="122"/>
                      <a:pt x="978" y="122"/>
                    </a:cubicBezTo>
                    <a:cubicBezTo>
                      <a:pt x="967" y="132"/>
                      <a:pt x="955" y="141"/>
                      <a:pt x="943" y="151"/>
                    </a:cubicBezTo>
                    <a:cubicBezTo>
                      <a:pt x="934" y="159"/>
                      <a:pt x="925" y="167"/>
                      <a:pt x="915" y="175"/>
                    </a:cubicBezTo>
                    <a:cubicBezTo>
                      <a:pt x="910" y="179"/>
                      <a:pt x="905" y="183"/>
                      <a:pt x="901" y="187"/>
                    </a:cubicBezTo>
                    <a:cubicBezTo>
                      <a:pt x="898" y="190"/>
                      <a:pt x="895" y="192"/>
                      <a:pt x="893" y="194"/>
                    </a:cubicBezTo>
                    <a:cubicBezTo>
                      <a:pt x="892" y="194"/>
                      <a:pt x="891" y="195"/>
                      <a:pt x="890" y="195"/>
                    </a:cubicBezTo>
                    <a:cubicBezTo>
                      <a:pt x="886" y="195"/>
                      <a:pt x="883" y="195"/>
                      <a:pt x="879" y="195"/>
                    </a:cubicBezTo>
                    <a:cubicBezTo>
                      <a:pt x="875" y="194"/>
                      <a:pt x="871" y="194"/>
                      <a:pt x="867" y="194"/>
                    </a:cubicBezTo>
                    <a:cubicBezTo>
                      <a:pt x="867" y="194"/>
                      <a:pt x="867" y="194"/>
                      <a:pt x="866" y="194"/>
                    </a:cubicBezTo>
                    <a:cubicBezTo>
                      <a:pt x="862" y="194"/>
                      <a:pt x="858" y="195"/>
                      <a:pt x="855" y="195"/>
                    </a:cubicBezTo>
                    <a:cubicBezTo>
                      <a:pt x="849" y="195"/>
                      <a:pt x="843" y="195"/>
                      <a:pt x="838" y="196"/>
                    </a:cubicBezTo>
                    <a:cubicBezTo>
                      <a:pt x="834" y="195"/>
                      <a:pt x="831" y="195"/>
                      <a:pt x="827" y="195"/>
                    </a:cubicBezTo>
                    <a:cubicBezTo>
                      <a:pt x="823" y="195"/>
                      <a:pt x="820" y="194"/>
                      <a:pt x="816" y="194"/>
                    </a:cubicBezTo>
                    <a:cubicBezTo>
                      <a:pt x="812" y="194"/>
                      <a:pt x="809" y="194"/>
                      <a:pt x="805" y="194"/>
                    </a:cubicBezTo>
                    <a:cubicBezTo>
                      <a:pt x="805" y="194"/>
                      <a:pt x="805" y="194"/>
                      <a:pt x="804" y="194"/>
                    </a:cubicBezTo>
                    <a:cubicBezTo>
                      <a:pt x="797" y="194"/>
                      <a:pt x="790" y="194"/>
                      <a:pt x="783" y="195"/>
                    </a:cubicBezTo>
                    <a:cubicBezTo>
                      <a:pt x="770" y="195"/>
                      <a:pt x="756" y="195"/>
                      <a:pt x="743" y="195"/>
                    </a:cubicBezTo>
                    <a:cubicBezTo>
                      <a:pt x="729" y="196"/>
                      <a:pt x="715" y="195"/>
                      <a:pt x="701" y="196"/>
                    </a:cubicBezTo>
                    <a:cubicBezTo>
                      <a:pt x="694" y="196"/>
                      <a:pt x="687" y="196"/>
                      <a:pt x="680" y="196"/>
                    </a:cubicBezTo>
                    <a:cubicBezTo>
                      <a:pt x="676" y="196"/>
                      <a:pt x="671" y="196"/>
                      <a:pt x="667" y="196"/>
                    </a:cubicBezTo>
                    <a:cubicBezTo>
                      <a:pt x="663" y="196"/>
                      <a:pt x="660" y="196"/>
                      <a:pt x="656" y="196"/>
                    </a:cubicBezTo>
                    <a:cubicBezTo>
                      <a:pt x="651" y="197"/>
                      <a:pt x="646" y="197"/>
                      <a:pt x="641" y="197"/>
                    </a:cubicBezTo>
                    <a:cubicBezTo>
                      <a:pt x="633" y="197"/>
                      <a:pt x="624" y="197"/>
                      <a:pt x="615" y="197"/>
                    </a:cubicBezTo>
                    <a:cubicBezTo>
                      <a:pt x="599" y="197"/>
                      <a:pt x="582" y="197"/>
                      <a:pt x="565" y="198"/>
                    </a:cubicBezTo>
                    <a:cubicBezTo>
                      <a:pt x="558" y="198"/>
                      <a:pt x="550" y="198"/>
                      <a:pt x="542" y="198"/>
                    </a:cubicBezTo>
                    <a:cubicBezTo>
                      <a:pt x="535" y="199"/>
                      <a:pt x="527" y="199"/>
                      <a:pt x="519" y="200"/>
                    </a:cubicBezTo>
                    <a:cubicBezTo>
                      <a:pt x="514" y="200"/>
                      <a:pt x="510" y="200"/>
                      <a:pt x="505" y="201"/>
                    </a:cubicBezTo>
                    <a:cubicBezTo>
                      <a:pt x="500" y="201"/>
                      <a:pt x="494" y="201"/>
                      <a:pt x="488" y="201"/>
                    </a:cubicBezTo>
                    <a:cubicBezTo>
                      <a:pt x="482" y="202"/>
                      <a:pt x="477" y="202"/>
                      <a:pt x="471" y="203"/>
                    </a:cubicBezTo>
                    <a:cubicBezTo>
                      <a:pt x="466" y="202"/>
                      <a:pt x="462" y="202"/>
                      <a:pt x="458" y="202"/>
                    </a:cubicBezTo>
                    <a:cubicBezTo>
                      <a:pt x="458" y="202"/>
                      <a:pt x="457" y="202"/>
                      <a:pt x="457" y="202"/>
                    </a:cubicBezTo>
                    <a:cubicBezTo>
                      <a:pt x="456" y="202"/>
                      <a:pt x="454" y="203"/>
                      <a:pt x="453" y="204"/>
                    </a:cubicBezTo>
                    <a:cubicBezTo>
                      <a:pt x="453" y="204"/>
                      <a:pt x="453" y="204"/>
                      <a:pt x="453" y="204"/>
                    </a:cubicBezTo>
                    <a:cubicBezTo>
                      <a:pt x="450" y="205"/>
                      <a:pt x="448" y="205"/>
                      <a:pt x="445" y="205"/>
                    </a:cubicBezTo>
                    <a:cubicBezTo>
                      <a:pt x="444" y="205"/>
                      <a:pt x="442" y="206"/>
                      <a:pt x="441" y="206"/>
                    </a:cubicBezTo>
                    <a:cubicBezTo>
                      <a:pt x="434" y="206"/>
                      <a:pt x="428" y="206"/>
                      <a:pt x="421" y="207"/>
                    </a:cubicBezTo>
                    <a:cubicBezTo>
                      <a:pt x="415" y="207"/>
                      <a:pt x="409" y="207"/>
                      <a:pt x="403" y="208"/>
                    </a:cubicBezTo>
                    <a:cubicBezTo>
                      <a:pt x="396" y="208"/>
                      <a:pt x="390" y="208"/>
                      <a:pt x="383" y="208"/>
                    </a:cubicBezTo>
                    <a:cubicBezTo>
                      <a:pt x="379" y="209"/>
                      <a:pt x="374" y="209"/>
                      <a:pt x="370" y="209"/>
                    </a:cubicBezTo>
                    <a:cubicBezTo>
                      <a:pt x="368" y="209"/>
                      <a:pt x="366" y="210"/>
                      <a:pt x="364" y="210"/>
                    </a:cubicBezTo>
                    <a:cubicBezTo>
                      <a:pt x="356" y="211"/>
                      <a:pt x="349" y="211"/>
                      <a:pt x="342" y="212"/>
                    </a:cubicBezTo>
                    <a:cubicBezTo>
                      <a:pt x="342" y="212"/>
                      <a:pt x="342" y="212"/>
                      <a:pt x="342" y="212"/>
                    </a:cubicBezTo>
                    <a:cubicBezTo>
                      <a:pt x="339" y="212"/>
                      <a:pt x="336" y="213"/>
                      <a:pt x="333" y="213"/>
                    </a:cubicBezTo>
                    <a:cubicBezTo>
                      <a:pt x="332" y="213"/>
                      <a:pt x="331" y="213"/>
                      <a:pt x="330" y="213"/>
                    </a:cubicBezTo>
                    <a:cubicBezTo>
                      <a:pt x="327" y="214"/>
                      <a:pt x="325" y="214"/>
                      <a:pt x="322" y="214"/>
                    </a:cubicBezTo>
                    <a:cubicBezTo>
                      <a:pt x="316" y="215"/>
                      <a:pt x="310" y="215"/>
                      <a:pt x="304" y="216"/>
                    </a:cubicBezTo>
                    <a:cubicBezTo>
                      <a:pt x="303" y="216"/>
                      <a:pt x="303" y="216"/>
                      <a:pt x="302" y="216"/>
                    </a:cubicBezTo>
                    <a:cubicBezTo>
                      <a:pt x="297" y="216"/>
                      <a:pt x="291" y="216"/>
                      <a:pt x="286" y="215"/>
                    </a:cubicBezTo>
                    <a:cubicBezTo>
                      <a:pt x="282" y="214"/>
                      <a:pt x="278" y="214"/>
                      <a:pt x="274" y="213"/>
                    </a:cubicBezTo>
                    <a:cubicBezTo>
                      <a:pt x="272" y="212"/>
                      <a:pt x="270" y="212"/>
                      <a:pt x="268" y="211"/>
                    </a:cubicBezTo>
                    <a:cubicBezTo>
                      <a:pt x="266" y="210"/>
                      <a:pt x="264" y="210"/>
                      <a:pt x="262" y="209"/>
                    </a:cubicBezTo>
                    <a:cubicBezTo>
                      <a:pt x="260" y="209"/>
                      <a:pt x="258" y="210"/>
                      <a:pt x="258" y="211"/>
                    </a:cubicBezTo>
                    <a:cubicBezTo>
                      <a:pt x="258" y="213"/>
                      <a:pt x="259" y="214"/>
                      <a:pt x="260" y="215"/>
                    </a:cubicBezTo>
                    <a:cubicBezTo>
                      <a:pt x="265" y="216"/>
                      <a:pt x="269" y="218"/>
                      <a:pt x="273" y="219"/>
                    </a:cubicBezTo>
                    <a:cubicBezTo>
                      <a:pt x="275" y="219"/>
                      <a:pt x="276" y="219"/>
                      <a:pt x="278" y="220"/>
                    </a:cubicBezTo>
                    <a:cubicBezTo>
                      <a:pt x="278" y="220"/>
                      <a:pt x="278" y="220"/>
                      <a:pt x="278" y="220"/>
                    </a:cubicBezTo>
                    <a:cubicBezTo>
                      <a:pt x="278" y="221"/>
                      <a:pt x="277" y="221"/>
                      <a:pt x="277" y="221"/>
                    </a:cubicBezTo>
                    <a:cubicBezTo>
                      <a:pt x="274" y="221"/>
                      <a:pt x="272" y="221"/>
                      <a:pt x="269" y="221"/>
                    </a:cubicBezTo>
                    <a:cubicBezTo>
                      <a:pt x="264" y="222"/>
                      <a:pt x="258" y="222"/>
                      <a:pt x="252" y="222"/>
                    </a:cubicBezTo>
                    <a:cubicBezTo>
                      <a:pt x="252" y="222"/>
                      <a:pt x="252" y="222"/>
                      <a:pt x="252" y="222"/>
                    </a:cubicBezTo>
                    <a:cubicBezTo>
                      <a:pt x="252" y="220"/>
                      <a:pt x="252" y="217"/>
                      <a:pt x="251" y="214"/>
                    </a:cubicBezTo>
                    <a:cubicBezTo>
                      <a:pt x="250" y="202"/>
                      <a:pt x="250" y="189"/>
                      <a:pt x="250" y="177"/>
                    </a:cubicBezTo>
                    <a:cubicBezTo>
                      <a:pt x="250" y="170"/>
                      <a:pt x="250" y="164"/>
                      <a:pt x="250" y="157"/>
                    </a:cubicBezTo>
                    <a:cubicBezTo>
                      <a:pt x="250" y="151"/>
                      <a:pt x="251" y="145"/>
                      <a:pt x="251" y="138"/>
                    </a:cubicBezTo>
                    <a:cubicBezTo>
                      <a:pt x="251" y="131"/>
                      <a:pt x="251" y="124"/>
                      <a:pt x="251" y="117"/>
                    </a:cubicBezTo>
                    <a:cubicBezTo>
                      <a:pt x="251" y="110"/>
                      <a:pt x="251" y="103"/>
                      <a:pt x="250" y="96"/>
                    </a:cubicBezTo>
                    <a:cubicBezTo>
                      <a:pt x="250" y="91"/>
                      <a:pt x="250" y="85"/>
                      <a:pt x="250" y="79"/>
                    </a:cubicBezTo>
                    <a:cubicBezTo>
                      <a:pt x="250" y="70"/>
                      <a:pt x="249" y="61"/>
                      <a:pt x="249" y="51"/>
                    </a:cubicBezTo>
                    <a:cubicBezTo>
                      <a:pt x="249" y="51"/>
                      <a:pt x="249" y="51"/>
                      <a:pt x="249" y="50"/>
                    </a:cubicBezTo>
                    <a:cubicBezTo>
                      <a:pt x="249" y="50"/>
                      <a:pt x="249" y="50"/>
                      <a:pt x="249" y="50"/>
                    </a:cubicBezTo>
                    <a:cubicBezTo>
                      <a:pt x="252" y="50"/>
                      <a:pt x="256" y="49"/>
                      <a:pt x="260" y="49"/>
                    </a:cubicBezTo>
                    <a:cubicBezTo>
                      <a:pt x="263" y="49"/>
                      <a:pt x="266" y="48"/>
                      <a:pt x="270" y="48"/>
                    </a:cubicBezTo>
                    <a:cubicBezTo>
                      <a:pt x="277" y="47"/>
                      <a:pt x="285" y="47"/>
                      <a:pt x="292" y="46"/>
                    </a:cubicBezTo>
                    <a:cubicBezTo>
                      <a:pt x="308" y="45"/>
                      <a:pt x="323" y="43"/>
                      <a:pt x="338" y="42"/>
                    </a:cubicBezTo>
                    <a:cubicBezTo>
                      <a:pt x="346" y="41"/>
                      <a:pt x="354" y="41"/>
                      <a:pt x="361" y="40"/>
                    </a:cubicBezTo>
                    <a:cubicBezTo>
                      <a:pt x="366" y="40"/>
                      <a:pt x="372" y="39"/>
                      <a:pt x="377" y="39"/>
                    </a:cubicBezTo>
                    <a:cubicBezTo>
                      <a:pt x="381" y="39"/>
                      <a:pt x="384" y="39"/>
                      <a:pt x="388" y="39"/>
                    </a:cubicBezTo>
                    <a:cubicBezTo>
                      <a:pt x="396" y="39"/>
                      <a:pt x="404" y="38"/>
                      <a:pt x="412" y="38"/>
                    </a:cubicBezTo>
                    <a:cubicBezTo>
                      <a:pt x="419" y="38"/>
                      <a:pt x="426" y="38"/>
                      <a:pt x="433" y="38"/>
                    </a:cubicBezTo>
                    <a:cubicBezTo>
                      <a:pt x="440" y="38"/>
                      <a:pt x="447" y="38"/>
                      <a:pt x="453" y="38"/>
                    </a:cubicBezTo>
                    <a:cubicBezTo>
                      <a:pt x="458" y="38"/>
                      <a:pt x="463" y="38"/>
                      <a:pt x="467" y="37"/>
                    </a:cubicBezTo>
                    <a:cubicBezTo>
                      <a:pt x="468" y="37"/>
                      <a:pt x="469" y="37"/>
                      <a:pt x="469" y="37"/>
                    </a:cubicBezTo>
                    <a:cubicBezTo>
                      <a:pt x="472" y="37"/>
                      <a:pt x="474" y="37"/>
                      <a:pt x="476" y="37"/>
                    </a:cubicBezTo>
                    <a:cubicBezTo>
                      <a:pt x="479" y="37"/>
                      <a:pt x="481" y="36"/>
                      <a:pt x="484" y="36"/>
                    </a:cubicBezTo>
                    <a:cubicBezTo>
                      <a:pt x="485" y="36"/>
                      <a:pt x="486" y="36"/>
                      <a:pt x="487" y="36"/>
                    </a:cubicBezTo>
                    <a:cubicBezTo>
                      <a:pt x="491" y="35"/>
                      <a:pt x="495" y="35"/>
                      <a:pt x="499" y="34"/>
                    </a:cubicBezTo>
                    <a:cubicBezTo>
                      <a:pt x="507" y="34"/>
                      <a:pt x="514" y="33"/>
                      <a:pt x="522" y="31"/>
                    </a:cubicBezTo>
                    <a:cubicBezTo>
                      <a:pt x="524" y="31"/>
                      <a:pt x="525" y="31"/>
                      <a:pt x="527" y="31"/>
                    </a:cubicBezTo>
                    <a:cubicBezTo>
                      <a:pt x="529" y="31"/>
                      <a:pt x="530" y="30"/>
                      <a:pt x="532" y="30"/>
                    </a:cubicBezTo>
                    <a:cubicBezTo>
                      <a:pt x="562" y="30"/>
                      <a:pt x="592" y="31"/>
                      <a:pt x="622" y="33"/>
                    </a:cubicBezTo>
                    <a:cubicBezTo>
                      <a:pt x="638" y="34"/>
                      <a:pt x="653" y="35"/>
                      <a:pt x="669" y="35"/>
                    </a:cubicBezTo>
                    <a:cubicBezTo>
                      <a:pt x="677" y="36"/>
                      <a:pt x="685" y="36"/>
                      <a:pt x="693" y="36"/>
                    </a:cubicBezTo>
                    <a:close/>
                    <a:moveTo>
                      <a:pt x="911" y="203"/>
                    </a:moveTo>
                    <a:cubicBezTo>
                      <a:pt x="912" y="202"/>
                      <a:pt x="913" y="201"/>
                      <a:pt x="914" y="200"/>
                    </a:cubicBezTo>
                    <a:cubicBezTo>
                      <a:pt x="914" y="200"/>
                      <a:pt x="914" y="199"/>
                      <a:pt x="914" y="199"/>
                    </a:cubicBezTo>
                    <a:cubicBezTo>
                      <a:pt x="917" y="197"/>
                      <a:pt x="919" y="195"/>
                      <a:pt x="922" y="192"/>
                    </a:cubicBezTo>
                    <a:cubicBezTo>
                      <a:pt x="924" y="190"/>
                      <a:pt x="927" y="188"/>
                      <a:pt x="929" y="186"/>
                    </a:cubicBezTo>
                    <a:cubicBezTo>
                      <a:pt x="927" y="188"/>
                      <a:pt x="926" y="190"/>
                      <a:pt x="925" y="191"/>
                    </a:cubicBezTo>
                    <a:cubicBezTo>
                      <a:pt x="923" y="193"/>
                      <a:pt x="921" y="196"/>
                      <a:pt x="919" y="198"/>
                    </a:cubicBezTo>
                    <a:cubicBezTo>
                      <a:pt x="917" y="200"/>
                      <a:pt x="915" y="202"/>
                      <a:pt x="913" y="204"/>
                    </a:cubicBezTo>
                    <a:cubicBezTo>
                      <a:pt x="912" y="204"/>
                      <a:pt x="912" y="205"/>
                      <a:pt x="912" y="205"/>
                    </a:cubicBezTo>
                    <a:cubicBezTo>
                      <a:pt x="911" y="204"/>
                      <a:pt x="911" y="204"/>
                      <a:pt x="911" y="203"/>
                    </a:cubicBezTo>
                    <a:close/>
                    <a:moveTo>
                      <a:pt x="336" y="231"/>
                    </a:moveTo>
                    <a:cubicBezTo>
                      <a:pt x="336" y="231"/>
                      <a:pt x="336" y="231"/>
                      <a:pt x="336" y="232"/>
                    </a:cubicBezTo>
                    <a:cubicBezTo>
                      <a:pt x="336" y="232"/>
                      <a:pt x="336" y="232"/>
                      <a:pt x="336" y="232"/>
                    </a:cubicBezTo>
                    <a:cubicBezTo>
                      <a:pt x="336" y="232"/>
                      <a:pt x="336" y="233"/>
                      <a:pt x="336" y="233"/>
                    </a:cubicBezTo>
                    <a:cubicBezTo>
                      <a:pt x="336" y="235"/>
                      <a:pt x="336" y="236"/>
                      <a:pt x="336" y="238"/>
                    </a:cubicBezTo>
                    <a:cubicBezTo>
                      <a:pt x="336" y="240"/>
                      <a:pt x="336" y="242"/>
                      <a:pt x="336" y="244"/>
                    </a:cubicBezTo>
                    <a:cubicBezTo>
                      <a:pt x="336" y="248"/>
                      <a:pt x="336" y="252"/>
                      <a:pt x="336" y="257"/>
                    </a:cubicBezTo>
                    <a:cubicBezTo>
                      <a:pt x="336" y="261"/>
                      <a:pt x="336" y="265"/>
                      <a:pt x="336" y="270"/>
                    </a:cubicBezTo>
                    <a:cubicBezTo>
                      <a:pt x="336" y="270"/>
                      <a:pt x="335" y="270"/>
                      <a:pt x="335" y="270"/>
                    </a:cubicBezTo>
                    <a:cubicBezTo>
                      <a:pt x="335" y="269"/>
                      <a:pt x="334" y="269"/>
                      <a:pt x="334" y="269"/>
                    </a:cubicBezTo>
                    <a:cubicBezTo>
                      <a:pt x="334" y="265"/>
                      <a:pt x="334" y="262"/>
                      <a:pt x="334" y="258"/>
                    </a:cubicBezTo>
                    <a:cubicBezTo>
                      <a:pt x="334" y="255"/>
                      <a:pt x="334" y="252"/>
                      <a:pt x="334" y="249"/>
                    </a:cubicBezTo>
                    <a:cubicBezTo>
                      <a:pt x="334" y="246"/>
                      <a:pt x="334" y="242"/>
                      <a:pt x="334" y="239"/>
                    </a:cubicBezTo>
                    <a:cubicBezTo>
                      <a:pt x="335" y="236"/>
                      <a:pt x="335" y="233"/>
                      <a:pt x="335" y="230"/>
                    </a:cubicBezTo>
                    <a:cubicBezTo>
                      <a:pt x="335" y="230"/>
                      <a:pt x="335" y="230"/>
                      <a:pt x="335" y="230"/>
                    </a:cubicBezTo>
                    <a:cubicBezTo>
                      <a:pt x="335" y="230"/>
                      <a:pt x="335" y="230"/>
                      <a:pt x="336" y="230"/>
                    </a:cubicBezTo>
                    <a:cubicBezTo>
                      <a:pt x="336" y="230"/>
                      <a:pt x="336" y="230"/>
                      <a:pt x="336" y="230"/>
                    </a:cubicBezTo>
                    <a:cubicBezTo>
                      <a:pt x="336" y="231"/>
                      <a:pt x="336" y="231"/>
                      <a:pt x="336" y="231"/>
                    </a:cubicBezTo>
                    <a:close/>
                    <a:moveTo>
                      <a:pt x="343" y="266"/>
                    </a:moveTo>
                    <a:cubicBezTo>
                      <a:pt x="343" y="267"/>
                      <a:pt x="343" y="268"/>
                      <a:pt x="343" y="269"/>
                    </a:cubicBezTo>
                    <a:cubicBezTo>
                      <a:pt x="343" y="269"/>
                      <a:pt x="343" y="269"/>
                      <a:pt x="343" y="269"/>
                    </a:cubicBezTo>
                    <a:cubicBezTo>
                      <a:pt x="343" y="268"/>
                      <a:pt x="343" y="267"/>
                      <a:pt x="343" y="266"/>
                    </a:cubicBezTo>
                    <a:close/>
                    <a:moveTo>
                      <a:pt x="310" y="228"/>
                    </a:moveTo>
                    <a:cubicBezTo>
                      <a:pt x="309" y="228"/>
                      <a:pt x="308" y="229"/>
                      <a:pt x="308" y="230"/>
                    </a:cubicBezTo>
                    <a:cubicBezTo>
                      <a:pt x="308" y="233"/>
                      <a:pt x="308" y="237"/>
                      <a:pt x="308" y="240"/>
                    </a:cubicBezTo>
                    <a:cubicBezTo>
                      <a:pt x="308" y="237"/>
                      <a:pt x="307" y="234"/>
                      <a:pt x="307" y="231"/>
                    </a:cubicBezTo>
                    <a:cubicBezTo>
                      <a:pt x="306" y="230"/>
                      <a:pt x="306" y="230"/>
                      <a:pt x="305" y="230"/>
                    </a:cubicBezTo>
                    <a:cubicBezTo>
                      <a:pt x="305" y="229"/>
                      <a:pt x="305" y="228"/>
                      <a:pt x="305" y="227"/>
                    </a:cubicBezTo>
                    <a:cubicBezTo>
                      <a:pt x="307" y="227"/>
                      <a:pt x="308" y="227"/>
                      <a:pt x="310" y="227"/>
                    </a:cubicBezTo>
                    <a:cubicBezTo>
                      <a:pt x="310" y="227"/>
                      <a:pt x="310" y="227"/>
                      <a:pt x="310" y="228"/>
                    </a:cubicBezTo>
                    <a:close/>
                    <a:moveTo>
                      <a:pt x="293" y="229"/>
                    </a:moveTo>
                    <a:cubicBezTo>
                      <a:pt x="293" y="228"/>
                      <a:pt x="293" y="228"/>
                      <a:pt x="293" y="228"/>
                    </a:cubicBezTo>
                    <a:cubicBezTo>
                      <a:pt x="294" y="228"/>
                      <a:pt x="296" y="227"/>
                      <a:pt x="297" y="227"/>
                    </a:cubicBezTo>
                    <a:cubicBezTo>
                      <a:pt x="298" y="227"/>
                      <a:pt x="300" y="227"/>
                      <a:pt x="301" y="227"/>
                    </a:cubicBezTo>
                    <a:cubicBezTo>
                      <a:pt x="301" y="230"/>
                      <a:pt x="300" y="232"/>
                      <a:pt x="300" y="234"/>
                    </a:cubicBezTo>
                    <a:cubicBezTo>
                      <a:pt x="299" y="237"/>
                      <a:pt x="299" y="240"/>
                      <a:pt x="299" y="243"/>
                    </a:cubicBezTo>
                    <a:cubicBezTo>
                      <a:pt x="298" y="241"/>
                      <a:pt x="298" y="239"/>
                      <a:pt x="297" y="237"/>
                    </a:cubicBezTo>
                    <a:cubicBezTo>
                      <a:pt x="297" y="235"/>
                      <a:pt x="296" y="233"/>
                      <a:pt x="295" y="231"/>
                    </a:cubicBezTo>
                    <a:cubicBezTo>
                      <a:pt x="295" y="231"/>
                      <a:pt x="294" y="230"/>
                      <a:pt x="293" y="229"/>
                    </a:cubicBezTo>
                    <a:cubicBezTo>
                      <a:pt x="293" y="229"/>
                      <a:pt x="293" y="229"/>
                      <a:pt x="293" y="229"/>
                    </a:cubicBezTo>
                    <a:close/>
                    <a:moveTo>
                      <a:pt x="292" y="241"/>
                    </a:moveTo>
                    <a:cubicBezTo>
                      <a:pt x="293" y="242"/>
                      <a:pt x="293" y="243"/>
                      <a:pt x="293" y="244"/>
                    </a:cubicBezTo>
                    <a:cubicBezTo>
                      <a:pt x="293" y="245"/>
                      <a:pt x="294" y="246"/>
                      <a:pt x="294" y="247"/>
                    </a:cubicBezTo>
                    <a:cubicBezTo>
                      <a:pt x="293" y="247"/>
                      <a:pt x="293" y="247"/>
                      <a:pt x="293" y="246"/>
                    </a:cubicBezTo>
                    <a:cubicBezTo>
                      <a:pt x="293" y="246"/>
                      <a:pt x="292" y="246"/>
                      <a:pt x="292" y="246"/>
                    </a:cubicBezTo>
                    <a:cubicBezTo>
                      <a:pt x="292" y="245"/>
                      <a:pt x="292" y="243"/>
                      <a:pt x="292" y="241"/>
                    </a:cubicBezTo>
                    <a:close/>
                    <a:moveTo>
                      <a:pt x="287" y="228"/>
                    </a:moveTo>
                    <a:cubicBezTo>
                      <a:pt x="287" y="229"/>
                      <a:pt x="287" y="230"/>
                      <a:pt x="287" y="230"/>
                    </a:cubicBezTo>
                    <a:cubicBezTo>
                      <a:pt x="287" y="231"/>
                      <a:pt x="287" y="231"/>
                      <a:pt x="288" y="232"/>
                    </a:cubicBezTo>
                    <a:cubicBezTo>
                      <a:pt x="288" y="234"/>
                      <a:pt x="288" y="235"/>
                      <a:pt x="288" y="237"/>
                    </a:cubicBezTo>
                    <a:cubicBezTo>
                      <a:pt x="288" y="238"/>
                      <a:pt x="287" y="238"/>
                      <a:pt x="287" y="238"/>
                    </a:cubicBezTo>
                    <a:cubicBezTo>
                      <a:pt x="287" y="239"/>
                      <a:pt x="287" y="240"/>
                      <a:pt x="287" y="240"/>
                    </a:cubicBezTo>
                    <a:cubicBezTo>
                      <a:pt x="287" y="241"/>
                      <a:pt x="286" y="242"/>
                      <a:pt x="286" y="243"/>
                    </a:cubicBezTo>
                    <a:cubicBezTo>
                      <a:pt x="286" y="242"/>
                      <a:pt x="286" y="242"/>
                      <a:pt x="285" y="242"/>
                    </a:cubicBezTo>
                    <a:cubicBezTo>
                      <a:pt x="285" y="242"/>
                      <a:pt x="285" y="241"/>
                      <a:pt x="285" y="241"/>
                    </a:cubicBezTo>
                    <a:cubicBezTo>
                      <a:pt x="286" y="240"/>
                      <a:pt x="286" y="240"/>
                      <a:pt x="286" y="239"/>
                    </a:cubicBezTo>
                    <a:cubicBezTo>
                      <a:pt x="286" y="238"/>
                      <a:pt x="286" y="237"/>
                      <a:pt x="286" y="236"/>
                    </a:cubicBezTo>
                    <a:cubicBezTo>
                      <a:pt x="286" y="233"/>
                      <a:pt x="286" y="231"/>
                      <a:pt x="286" y="228"/>
                    </a:cubicBezTo>
                    <a:cubicBezTo>
                      <a:pt x="287" y="228"/>
                      <a:pt x="287" y="228"/>
                      <a:pt x="287" y="228"/>
                    </a:cubicBezTo>
                    <a:close/>
                    <a:moveTo>
                      <a:pt x="301" y="252"/>
                    </a:moveTo>
                    <a:cubicBezTo>
                      <a:pt x="301" y="252"/>
                      <a:pt x="301" y="252"/>
                      <a:pt x="301" y="252"/>
                    </a:cubicBezTo>
                    <a:cubicBezTo>
                      <a:pt x="302" y="251"/>
                      <a:pt x="302" y="249"/>
                      <a:pt x="302" y="248"/>
                    </a:cubicBezTo>
                    <a:cubicBezTo>
                      <a:pt x="302" y="246"/>
                      <a:pt x="302" y="245"/>
                      <a:pt x="303" y="243"/>
                    </a:cubicBezTo>
                    <a:cubicBezTo>
                      <a:pt x="303" y="242"/>
                      <a:pt x="303" y="241"/>
                      <a:pt x="303" y="240"/>
                    </a:cubicBezTo>
                    <a:cubicBezTo>
                      <a:pt x="304" y="244"/>
                      <a:pt x="305" y="247"/>
                      <a:pt x="305" y="251"/>
                    </a:cubicBezTo>
                    <a:cubicBezTo>
                      <a:pt x="306" y="252"/>
                      <a:pt x="306" y="254"/>
                      <a:pt x="306" y="256"/>
                    </a:cubicBezTo>
                    <a:cubicBezTo>
                      <a:pt x="305" y="254"/>
                      <a:pt x="303" y="253"/>
                      <a:pt x="301" y="252"/>
                    </a:cubicBezTo>
                    <a:close/>
                    <a:moveTo>
                      <a:pt x="313" y="260"/>
                    </a:moveTo>
                    <a:cubicBezTo>
                      <a:pt x="314" y="259"/>
                      <a:pt x="314" y="257"/>
                      <a:pt x="314" y="255"/>
                    </a:cubicBezTo>
                    <a:cubicBezTo>
                      <a:pt x="314" y="252"/>
                      <a:pt x="314" y="249"/>
                      <a:pt x="314" y="246"/>
                    </a:cubicBezTo>
                    <a:cubicBezTo>
                      <a:pt x="314" y="241"/>
                      <a:pt x="314" y="236"/>
                      <a:pt x="314" y="231"/>
                    </a:cubicBezTo>
                    <a:cubicBezTo>
                      <a:pt x="314" y="229"/>
                      <a:pt x="314" y="228"/>
                      <a:pt x="314" y="226"/>
                    </a:cubicBezTo>
                    <a:cubicBezTo>
                      <a:pt x="315" y="226"/>
                      <a:pt x="316" y="226"/>
                      <a:pt x="316" y="226"/>
                    </a:cubicBezTo>
                    <a:cubicBezTo>
                      <a:pt x="319" y="226"/>
                      <a:pt x="322" y="226"/>
                      <a:pt x="325" y="225"/>
                    </a:cubicBezTo>
                    <a:cubicBezTo>
                      <a:pt x="326" y="225"/>
                      <a:pt x="327" y="225"/>
                      <a:pt x="327" y="225"/>
                    </a:cubicBezTo>
                    <a:cubicBezTo>
                      <a:pt x="327" y="226"/>
                      <a:pt x="327" y="228"/>
                      <a:pt x="327" y="229"/>
                    </a:cubicBezTo>
                    <a:cubicBezTo>
                      <a:pt x="327" y="228"/>
                      <a:pt x="327" y="227"/>
                      <a:pt x="326" y="227"/>
                    </a:cubicBezTo>
                    <a:cubicBezTo>
                      <a:pt x="326" y="226"/>
                      <a:pt x="326" y="226"/>
                      <a:pt x="326" y="226"/>
                    </a:cubicBezTo>
                    <a:cubicBezTo>
                      <a:pt x="325" y="226"/>
                      <a:pt x="325" y="226"/>
                      <a:pt x="325" y="226"/>
                    </a:cubicBezTo>
                    <a:cubicBezTo>
                      <a:pt x="325" y="226"/>
                      <a:pt x="325" y="226"/>
                      <a:pt x="325" y="226"/>
                    </a:cubicBezTo>
                    <a:cubicBezTo>
                      <a:pt x="324" y="226"/>
                      <a:pt x="324" y="226"/>
                      <a:pt x="324" y="226"/>
                    </a:cubicBezTo>
                    <a:cubicBezTo>
                      <a:pt x="323" y="226"/>
                      <a:pt x="323" y="226"/>
                      <a:pt x="323" y="227"/>
                    </a:cubicBezTo>
                    <a:cubicBezTo>
                      <a:pt x="323" y="227"/>
                      <a:pt x="323" y="228"/>
                      <a:pt x="323" y="228"/>
                    </a:cubicBezTo>
                    <a:cubicBezTo>
                      <a:pt x="323" y="229"/>
                      <a:pt x="323" y="230"/>
                      <a:pt x="323" y="231"/>
                    </a:cubicBezTo>
                    <a:cubicBezTo>
                      <a:pt x="322" y="233"/>
                      <a:pt x="322" y="234"/>
                      <a:pt x="322" y="235"/>
                    </a:cubicBezTo>
                    <a:cubicBezTo>
                      <a:pt x="322" y="236"/>
                      <a:pt x="322" y="238"/>
                      <a:pt x="322" y="240"/>
                    </a:cubicBezTo>
                    <a:cubicBezTo>
                      <a:pt x="322" y="244"/>
                      <a:pt x="322" y="248"/>
                      <a:pt x="322" y="252"/>
                    </a:cubicBezTo>
                    <a:cubicBezTo>
                      <a:pt x="322" y="253"/>
                      <a:pt x="322" y="254"/>
                      <a:pt x="322" y="254"/>
                    </a:cubicBezTo>
                    <a:cubicBezTo>
                      <a:pt x="321" y="257"/>
                      <a:pt x="321" y="260"/>
                      <a:pt x="320" y="263"/>
                    </a:cubicBezTo>
                    <a:cubicBezTo>
                      <a:pt x="320" y="263"/>
                      <a:pt x="320" y="263"/>
                      <a:pt x="320" y="263"/>
                    </a:cubicBezTo>
                    <a:cubicBezTo>
                      <a:pt x="320" y="257"/>
                      <a:pt x="321" y="251"/>
                      <a:pt x="321" y="244"/>
                    </a:cubicBezTo>
                    <a:cubicBezTo>
                      <a:pt x="321" y="239"/>
                      <a:pt x="321" y="234"/>
                      <a:pt x="321" y="229"/>
                    </a:cubicBezTo>
                    <a:cubicBezTo>
                      <a:pt x="321" y="228"/>
                      <a:pt x="320" y="227"/>
                      <a:pt x="319" y="227"/>
                    </a:cubicBezTo>
                    <a:cubicBezTo>
                      <a:pt x="317" y="227"/>
                      <a:pt x="316" y="228"/>
                      <a:pt x="316" y="229"/>
                    </a:cubicBezTo>
                    <a:cubicBezTo>
                      <a:pt x="316" y="240"/>
                      <a:pt x="316" y="251"/>
                      <a:pt x="316" y="261"/>
                    </a:cubicBezTo>
                    <a:cubicBezTo>
                      <a:pt x="315" y="261"/>
                      <a:pt x="315" y="261"/>
                      <a:pt x="315" y="261"/>
                    </a:cubicBezTo>
                    <a:cubicBezTo>
                      <a:pt x="315" y="261"/>
                      <a:pt x="315" y="261"/>
                      <a:pt x="314" y="261"/>
                    </a:cubicBezTo>
                    <a:cubicBezTo>
                      <a:pt x="314" y="261"/>
                      <a:pt x="314" y="261"/>
                      <a:pt x="313" y="260"/>
                    </a:cubicBezTo>
                    <a:close/>
                    <a:moveTo>
                      <a:pt x="326" y="233"/>
                    </a:moveTo>
                    <a:cubicBezTo>
                      <a:pt x="326" y="233"/>
                      <a:pt x="326" y="233"/>
                      <a:pt x="326" y="233"/>
                    </a:cubicBezTo>
                    <a:cubicBezTo>
                      <a:pt x="326" y="233"/>
                      <a:pt x="326" y="232"/>
                      <a:pt x="326" y="232"/>
                    </a:cubicBezTo>
                    <a:cubicBezTo>
                      <a:pt x="326" y="232"/>
                      <a:pt x="326" y="232"/>
                      <a:pt x="326" y="232"/>
                    </a:cubicBezTo>
                    <a:cubicBezTo>
                      <a:pt x="326" y="232"/>
                      <a:pt x="326" y="232"/>
                      <a:pt x="326" y="232"/>
                    </a:cubicBezTo>
                    <a:cubicBezTo>
                      <a:pt x="326" y="232"/>
                      <a:pt x="326" y="232"/>
                      <a:pt x="326" y="233"/>
                    </a:cubicBezTo>
                    <a:close/>
                    <a:moveTo>
                      <a:pt x="326" y="266"/>
                    </a:moveTo>
                    <a:cubicBezTo>
                      <a:pt x="326" y="262"/>
                      <a:pt x="326" y="259"/>
                      <a:pt x="326" y="255"/>
                    </a:cubicBezTo>
                    <a:cubicBezTo>
                      <a:pt x="326" y="254"/>
                      <a:pt x="326" y="252"/>
                      <a:pt x="327" y="251"/>
                    </a:cubicBezTo>
                    <a:cubicBezTo>
                      <a:pt x="327" y="252"/>
                      <a:pt x="327" y="253"/>
                      <a:pt x="327" y="254"/>
                    </a:cubicBezTo>
                    <a:cubicBezTo>
                      <a:pt x="327" y="258"/>
                      <a:pt x="327" y="262"/>
                      <a:pt x="328" y="266"/>
                    </a:cubicBezTo>
                    <a:cubicBezTo>
                      <a:pt x="328" y="266"/>
                      <a:pt x="328" y="266"/>
                      <a:pt x="328" y="267"/>
                    </a:cubicBezTo>
                    <a:cubicBezTo>
                      <a:pt x="327" y="266"/>
                      <a:pt x="326" y="266"/>
                      <a:pt x="326" y="266"/>
                    </a:cubicBezTo>
                    <a:close/>
                    <a:moveTo>
                      <a:pt x="278" y="229"/>
                    </a:moveTo>
                    <a:cubicBezTo>
                      <a:pt x="279" y="229"/>
                      <a:pt x="280" y="229"/>
                      <a:pt x="281" y="229"/>
                    </a:cubicBezTo>
                    <a:cubicBezTo>
                      <a:pt x="281" y="231"/>
                      <a:pt x="281" y="233"/>
                      <a:pt x="281" y="236"/>
                    </a:cubicBezTo>
                    <a:cubicBezTo>
                      <a:pt x="281" y="237"/>
                      <a:pt x="281" y="238"/>
                      <a:pt x="281" y="239"/>
                    </a:cubicBezTo>
                    <a:cubicBezTo>
                      <a:pt x="280" y="239"/>
                      <a:pt x="279" y="238"/>
                      <a:pt x="277" y="237"/>
                    </a:cubicBezTo>
                    <a:cubicBezTo>
                      <a:pt x="278" y="235"/>
                      <a:pt x="278" y="232"/>
                      <a:pt x="278" y="230"/>
                    </a:cubicBezTo>
                    <a:cubicBezTo>
                      <a:pt x="278" y="229"/>
                      <a:pt x="278" y="229"/>
                      <a:pt x="278" y="229"/>
                    </a:cubicBezTo>
                    <a:close/>
                    <a:moveTo>
                      <a:pt x="267" y="229"/>
                    </a:moveTo>
                    <a:cubicBezTo>
                      <a:pt x="270" y="229"/>
                      <a:pt x="273" y="229"/>
                      <a:pt x="276" y="229"/>
                    </a:cubicBezTo>
                    <a:cubicBezTo>
                      <a:pt x="275" y="229"/>
                      <a:pt x="275" y="229"/>
                      <a:pt x="275" y="230"/>
                    </a:cubicBezTo>
                    <a:cubicBezTo>
                      <a:pt x="275" y="232"/>
                      <a:pt x="275" y="234"/>
                      <a:pt x="275" y="236"/>
                    </a:cubicBezTo>
                    <a:cubicBezTo>
                      <a:pt x="273" y="235"/>
                      <a:pt x="272" y="234"/>
                      <a:pt x="271" y="233"/>
                    </a:cubicBezTo>
                    <a:cubicBezTo>
                      <a:pt x="268" y="232"/>
                      <a:pt x="266" y="231"/>
                      <a:pt x="263" y="230"/>
                    </a:cubicBezTo>
                    <a:cubicBezTo>
                      <a:pt x="265" y="230"/>
                      <a:pt x="266" y="229"/>
                      <a:pt x="267" y="229"/>
                    </a:cubicBezTo>
                    <a:close/>
                    <a:moveTo>
                      <a:pt x="300" y="261"/>
                    </a:moveTo>
                    <a:cubicBezTo>
                      <a:pt x="300" y="262"/>
                      <a:pt x="301" y="262"/>
                      <a:pt x="302" y="262"/>
                    </a:cubicBezTo>
                    <a:cubicBezTo>
                      <a:pt x="302" y="263"/>
                      <a:pt x="303" y="263"/>
                      <a:pt x="303" y="263"/>
                    </a:cubicBezTo>
                    <a:cubicBezTo>
                      <a:pt x="303" y="263"/>
                      <a:pt x="303" y="263"/>
                      <a:pt x="303" y="263"/>
                    </a:cubicBezTo>
                    <a:cubicBezTo>
                      <a:pt x="302" y="263"/>
                      <a:pt x="301" y="262"/>
                      <a:pt x="300" y="261"/>
                    </a:cubicBezTo>
                    <a:cubicBezTo>
                      <a:pt x="300" y="261"/>
                      <a:pt x="300" y="261"/>
                      <a:pt x="300" y="261"/>
                    </a:cubicBezTo>
                    <a:close/>
                    <a:moveTo>
                      <a:pt x="350" y="228"/>
                    </a:moveTo>
                    <a:cubicBezTo>
                      <a:pt x="350" y="242"/>
                      <a:pt x="350" y="256"/>
                      <a:pt x="349" y="269"/>
                    </a:cubicBezTo>
                    <a:cubicBezTo>
                      <a:pt x="349" y="269"/>
                      <a:pt x="349" y="269"/>
                      <a:pt x="348" y="269"/>
                    </a:cubicBezTo>
                    <a:cubicBezTo>
                      <a:pt x="348" y="266"/>
                      <a:pt x="348" y="262"/>
                      <a:pt x="348" y="259"/>
                    </a:cubicBezTo>
                    <a:cubicBezTo>
                      <a:pt x="347" y="254"/>
                      <a:pt x="347" y="250"/>
                      <a:pt x="347" y="245"/>
                    </a:cubicBezTo>
                    <a:cubicBezTo>
                      <a:pt x="348" y="239"/>
                      <a:pt x="349" y="233"/>
                      <a:pt x="350" y="226"/>
                    </a:cubicBezTo>
                    <a:cubicBezTo>
                      <a:pt x="350" y="226"/>
                      <a:pt x="350" y="226"/>
                      <a:pt x="350" y="225"/>
                    </a:cubicBezTo>
                    <a:cubicBezTo>
                      <a:pt x="350" y="226"/>
                      <a:pt x="350" y="227"/>
                      <a:pt x="350" y="227"/>
                    </a:cubicBezTo>
                    <a:cubicBezTo>
                      <a:pt x="350" y="227"/>
                      <a:pt x="350" y="228"/>
                      <a:pt x="350" y="228"/>
                    </a:cubicBezTo>
                    <a:close/>
                    <a:moveTo>
                      <a:pt x="350" y="225"/>
                    </a:moveTo>
                    <a:cubicBezTo>
                      <a:pt x="350" y="224"/>
                      <a:pt x="349" y="224"/>
                      <a:pt x="348" y="224"/>
                    </a:cubicBezTo>
                    <a:cubicBezTo>
                      <a:pt x="348" y="224"/>
                      <a:pt x="348" y="224"/>
                      <a:pt x="348" y="224"/>
                    </a:cubicBezTo>
                    <a:cubicBezTo>
                      <a:pt x="347" y="224"/>
                      <a:pt x="347" y="224"/>
                      <a:pt x="347" y="224"/>
                    </a:cubicBezTo>
                    <a:cubicBezTo>
                      <a:pt x="346" y="224"/>
                      <a:pt x="346" y="225"/>
                      <a:pt x="346" y="225"/>
                    </a:cubicBezTo>
                    <a:cubicBezTo>
                      <a:pt x="345" y="227"/>
                      <a:pt x="345" y="229"/>
                      <a:pt x="345" y="231"/>
                    </a:cubicBezTo>
                    <a:cubicBezTo>
                      <a:pt x="344" y="231"/>
                      <a:pt x="344" y="231"/>
                      <a:pt x="344" y="231"/>
                    </a:cubicBezTo>
                    <a:cubicBezTo>
                      <a:pt x="343" y="231"/>
                      <a:pt x="341" y="232"/>
                      <a:pt x="341" y="234"/>
                    </a:cubicBezTo>
                    <a:cubicBezTo>
                      <a:pt x="342" y="238"/>
                      <a:pt x="342" y="242"/>
                      <a:pt x="342" y="247"/>
                    </a:cubicBezTo>
                    <a:cubicBezTo>
                      <a:pt x="342" y="251"/>
                      <a:pt x="341" y="255"/>
                      <a:pt x="340" y="259"/>
                    </a:cubicBezTo>
                    <a:cubicBezTo>
                      <a:pt x="340" y="259"/>
                      <a:pt x="340" y="259"/>
                      <a:pt x="340" y="260"/>
                    </a:cubicBezTo>
                    <a:cubicBezTo>
                      <a:pt x="340" y="259"/>
                      <a:pt x="340" y="258"/>
                      <a:pt x="340" y="258"/>
                    </a:cubicBezTo>
                    <a:cubicBezTo>
                      <a:pt x="340" y="253"/>
                      <a:pt x="340" y="249"/>
                      <a:pt x="340" y="245"/>
                    </a:cubicBezTo>
                    <a:cubicBezTo>
                      <a:pt x="340" y="243"/>
                      <a:pt x="340" y="241"/>
                      <a:pt x="340" y="239"/>
                    </a:cubicBezTo>
                    <a:cubicBezTo>
                      <a:pt x="340" y="238"/>
                      <a:pt x="340" y="236"/>
                      <a:pt x="340" y="235"/>
                    </a:cubicBezTo>
                    <a:cubicBezTo>
                      <a:pt x="340" y="235"/>
                      <a:pt x="341" y="234"/>
                      <a:pt x="341" y="234"/>
                    </a:cubicBezTo>
                    <a:cubicBezTo>
                      <a:pt x="341" y="232"/>
                      <a:pt x="341" y="231"/>
                      <a:pt x="340" y="229"/>
                    </a:cubicBezTo>
                    <a:cubicBezTo>
                      <a:pt x="340" y="229"/>
                      <a:pt x="340" y="228"/>
                      <a:pt x="340" y="228"/>
                    </a:cubicBezTo>
                    <a:cubicBezTo>
                      <a:pt x="339" y="227"/>
                      <a:pt x="339" y="227"/>
                      <a:pt x="339" y="227"/>
                    </a:cubicBezTo>
                    <a:cubicBezTo>
                      <a:pt x="338" y="227"/>
                      <a:pt x="338" y="227"/>
                      <a:pt x="338" y="228"/>
                    </a:cubicBezTo>
                    <a:cubicBezTo>
                      <a:pt x="337" y="228"/>
                      <a:pt x="337" y="228"/>
                      <a:pt x="337" y="228"/>
                    </a:cubicBezTo>
                    <a:cubicBezTo>
                      <a:pt x="337" y="229"/>
                      <a:pt x="337" y="229"/>
                      <a:pt x="337" y="229"/>
                    </a:cubicBezTo>
                    <a:cubicBezTo>
                      <a:pt x="336" y="229"/>
                      <a:pt x="336" y="229"/>
                      <a:pt x="336" y="229"/>
                    </a:cubicBezTo>
                    <a:cubicBezTo>
                      <a:pt x="336" y="229"/>
                      <a:pt x="336" y="229"/>
                      <a:pt x="335" y="229"/>
                    </a:cubicBezTo>
                    <a:cubicBezTo>
                      <a:pt x="335" y="229"/>
                      <a:pt x="335" y="229"/>
                      <a:pt x="335" y="229"/>
                    </a:cubicBezTo>
                    <a:cubicBezTo>
                      <a:pt x="335" y="228"/>
                      <a:pt x="335" y="227"/>
                      <a:pt x="335" y="227"/>
                    </a:cubicBezTo>
                    <a:cubicBezTo>
                      <a:pt x="335" y="226"/>
                      <a:pt x="334" y="225"/>
                      <a:pt x="333" y="224"/>
                    </a:cubicBezTo>
                    <a:cubicBezTo>
                      <a:pt x="334" y="224"/>
                      <a:pt x="334" y="224"/>
                      <a:pt x="334" y="224"/>
                    </a:cubicBezTo>
                    <a:cubicBezTo>
                      <a:pt x="337" y="224"/>
                      <a:pt x="339" y="223"/>
                      <a:pt x="342" y="223"/>
                    </a:cubicBezTo>
                    <a:cubicBezTo>
                      <a:pt x="342" y="222"/>
                      <a:pt x="343" y="222"/>
                      <a:pt x="343" y="222"/>
                    </a:cubicBezTo>
                    <a:cubicBezTo>
                      <a:pt x="345" y="222"/>
                      <a:pt x="348" y="222"/>
                      <a:pt x="350" y="222"/>
                    </a:cubicBezTo>
                    <a:cubicBezTo>
                      <a:pt x="350" y="223"/>
                      <a:pt x="350" y="224"/>
                      <a:pt x="350" y="225"/>
                    </a:cubicBezTo>
                    <a:cubicBezTo>
                      <a:pt x="350" y="225"/>
                      <a:pt x="350" y="225"/>
                      <a:pt x="350" y="225"/>
                    </a:cubicBezTo>
                    <a:close/>
                    <a:moveTo>
                      <a:pt x="247" y="230"/>
                    </a:moveTo>
                    <a:cubicBezTo>
                      <a:pt x="248" y="231"/>
                      <a:pt x="250" y="232"/>
                      <a:pt x="252" y="233"/>
                    </a:cubicBezTo>
                    <a:cubicBezTo>
                      <a:pt x="253" y="233"/>
                      <a:pt x="255" y="234"/>
                      <a:pt x="256" y="235"/>
                    </a:cubicBezTo>
                    <a:cubicBezTo>
                      <a:pt x="260" y="237"/>
                      <a:pt x="263" y="238"/>
                      <a:pt x="267" y="240"/>
                    </a:cubicBezTo>
                    <a:cubicBezTo>
                      <a:pt x="267" y="241"/>
                      <a:pt x="268" y="241"/>
                      <a:pt x="269" y="242"/>
                    </a:cubicBezTo>
                    <a:cubicBezTo>
                      <a:pt x="269" y="242"/>
                      <a:pt x="268" y="242"/>
                      <a:pt x="268" y="241"/>
                    </a:cubicBezTo>
                    <a:cubicBezTo>
                      <a:pt x="268" y="241"/>
                      <a:pt x="268" y="241"/>
                      <a:pt x="268" y="241"/>
                    </a:cubicBezTo>
                    <a:cubicBezTo>
                      <a:pt x="268" y="241"/>
                      <a:pt x="268" y="241"/>
                      <a:pt x="268" y="241"/>
                    </a:cubicBezTo>
                    <a:cubicBezTo>
                      <a:pt x="267" y="241"/>
                      <a:pt x="267" y="241"/>
                      <a:pt x="266" y="240"/>
                    </a:cubicBezTo>
                    <a:cubicBezTo>
                      <a:pt x="265" y="240"/>
                      <a:pt x="263" y="239"/>
                      <a:pt x="262" y="239"/>
                    </a:cubicBezTo>
                    <a:cubicBezTo>
                      <a:pt x="262" y="239"/>
                      <a:pt x="262" y="239"/>
                      <a:pt x="262" y="239"/>
                    </a:cubicBezTo>
                    <a:cubicBezTo>
                      <a:pt x="262" y="239"/>
                      <a:pt x="262" y="239"/>
                      <a:pt x="262" y="239"/>
                    </a:cubicBezTo>
                    <a:cubicBezTo>
                      <a:pt x="262" y="239"/>
                      <a:pt x="262" y="239"/>
                      <a:pt x="262" y="239"/>
                    </a:cubicBezTo>
                    <a:cubicBezTo>
                      <a:pt x="262" y="239"/>
                      <a:pt x="262" y="239"/>
                      <a:pt x="262" y="239"/>
                    </a:cubicBezTo>
                    <a:cubicBezTo>
                      <a:pt x="262" y="239"/>
                      <a:pt x="262" y="239"/>
                      <a:pt x="262" y="239"/>
                    </a:cubicBezTo>
                    <a:cubicBezTo>
                      <a:pt x="261" y="239"/>
                      <a:pt x="261" y="238"/>
                      <a:pt x="261" y="238"/>
                    </a:cubicBezTo>
                    <a:cubicBezTo>
                      <a:pt x="261" y="238"/>
                      <a:pt x="261" y="238"/>
                      <a:pt x="261" y="238"/>
                    </a:cubicBezTo>
                    <a:cubicBezTo>
                      <a:pt x="256" y="236"/>
                      <a:pt x="252" y="234"/>
                      <a:pt x="247" y="232"/>
                    </a:cubicBezTo>
                    <a:cubicBezTo>
                      <a:pt x="247" y="232"/>
                      <a:pt x="246" y="232"/>
                      <a:pt x="246" y="232"/>
                    </a:cubicBezTo>
                    <a:cubicBezTo>
                      <a:pt x="246" y="232"/>
                      <a:pt x="246" y="232"/>
                      <a:pt x="246" y="232"/>
                    </a:cubicBezTo>
                    <a:cubicBezTo>
                      <a:pt x="247" y="232"/>
                      <a:pt x="247" y="231"/>
                      <a:pt x="246" y="230"/>
                    </a:cubicBezTo>
                    <a:cubicBezTo>
                      <a:pt x="246" y="230"/>
                      <a:pt x="246" y="230"/>
                      <a:pt x="247" y="230"/>
                    </a:cubicBezTo>
                    <a:close/>
                    <a:moveTo>
                      <a:pt x="997" y="123"/>
                    </a:moveTo>
                    <a:cubicBezTo>
                      <a:pt x="1000" y="120"/>
                      <a:pt x="1004" y="117"/>
                      <a:pt x="1007" y="114"/>
                    </a:cubicBezTo>
                    <a:cubicBezTo>
                      <a:pt x="1007" y="115"/>
                      <a:pt x="1007" y="115"/>
                      <a:pt x="1007" y="115"/>
                    </a:cubicBezTo>
                    <a:cubicBezTo>
                      <a:pt x="1005" y="117"/>
                      <a:pt x="1003" y="118"/>
                      <a:pt x="1001" y="120"/>
                    </a:cubicBezTo>
                    <a:cubicBezTo>
                      <a:pt x="1000" y="121"/>
                      <a:pt x="998" y="122"/>
                      <a:pt x="997" y="123"/>
                    </a:cubicBezTo>
                    <a:close/>
                    <a:moveTo>
                      <a:pt x="658" y="19"/>
                    </a:moveTo>
                    <a:cubicBezTo>
                      <a:pt x="673" y="18"/>
                      <a:pt x="687" y="17"/>
                      <a:pt x="702" y="17"/>
                    </a:cubicBezTo>
                    <a:cubicBezTo>
                      <a:pt x="717" y="16"/>
                      <a:pt x="733" y="15"/>
                      <a:pt x="748" y="14"/>
                    </a:cubicBezTo>
                    <a:cubicBezTo>
                      <a:pt x="755" y="14"/>
                      <a:pt x="762" y="13"/>
                      <a:pt x="769" y="13"/>
                    </a:cubicBezTo>
                    <a:cubicBezTo>
                      <a:pt x="777" y="13"/>
                      <a:pt x="785" y="13"/>
                      <a:pt x="793" y="12"/>
                    </a:cubicBezTo>
                    <a:cubicBezTo>
                      <a:pt x="807" y="12"/>
                      <a:pt x="821" y="11"/>
                      <a:pt x="835" y="10"/>
                    </a:cubicBezTo>
                    <a:cubicBezTo>
                      <a:pt x="843" y="9"/>
                      <a:pt x="850" y="9"/>
                      <a:pt x="858" y="8"/>
                    </a:cubicBezTo>
                    <a:cubicBezTo>
                      <a:pt x="865" y="8"/>
                      <a:pt x="872" y="7"/>
                      <a:pt x="879" y="7"/>
                    </a:cubicBezTo>
                    <a:cubicBezTo>
                      <a:pt x="883" y="7"/>
                      <a:pt x="887" y="7"/>
                      <a:pt x="891" y="7"/>
                    </a:cubicBezTo>
                    <a:cubicBezTo>
                      <a:pt x="889" y="7"/>
                      <a:pt x="887" y="8"/>
                      <a:pt x="886" y="8"/>
                    </a:cubicBezTo>
                    <a:cubicBezTo>
                      <a:pt x="879" y="9"/>
                      <a:pt x="873" y="10"/>
                      <a:pt x="866" y="11"/>
                    </a:cubicBezTo>
                    <a:cubicBezTo>
                      <a:pt x="864" y="11"/>
                      <a:pt x="862" y="11"/>
                      <a:pt x="861" y="12"/>
                    </a:cubicBezTo>
                    <a:cubicBezTo>
                      <a:pt x="859" y="12"/>
                      <a:pt x="857" y="12"/>
                      <a:pt x="855" y="12"/>
                    </a:cubicBezTo>
                    <a:cubicBezTo>
                      <a:pt x="851" y="12"/>
                      <a:pt x="847" y="12"/>
                      <a:pt x="844" y="12"/>
                    </a:cubicBezTo>
                    <a:cubicBezTo>
                      <a:pt x="840" y="12"/>
                      <a:pt x="837" y="12"/>
                      <a:pt x="833" y="13"/>
                    </a:cubicBezTo>
                    <a:cubicBezTo>
                      <a:pt x="829" y="13"/>
                      <a:pt x="825" y="13"/>
                      <a:pt x="822" y="14"/>
                    </a:cubicBezTo>
                    <a:cubicBezTo>
                      <a:pt x="818" y="14"/>
                      <a:pt x="814" y="14"/>
                      <a:pt x="810" y="15"/>
                    </a:cubicBezTo>
                    <a:cubicBezTo>
                      <a:pt x="801" y="15"/>
                      <a:pt x="792" y="16"/>
                      <a:pt x="783" y="16"/>
                    </a:cubicBezTo>
                    <a:cubicBezTo>
                      <a:pt x="779" y="16"/>
                      <a:pt x="776" y="16"/>
                      <a:pt x="772" y="17"/>
                    </a:cubicBezTo>
                    <a:cubicBezTo>
                      <a:pt x="769" y="17"/>
                      <a:pt x="766" y="17"/>
                      <a:pt x="763" y="17"/>
                    </a:cubicBezTo>
                    <a:cubicBezTo>
                      <a:pt x="756" y="17"/>
                      <a:pt x="749" y="17"/>
                      <a:pt x="742" y="18"/>
                    </a:cubicBezTo>
                    <a:cubicBezTo>
                      <a:pt x="734" y="18"/>
                      <a:pt x="727" y="18"/>
                      <a:pt x="719" y="18"/>
                    </a:cubicBezTo>
                    <a:cubicBezTo>
                      <a:pt x="710" y="18"/>
                      <a:pt x="701" y="19"/>
                      <a:pt x="692" y="19"/>
                    </a:cubicBezTo>
                    <a:cubicBezTo>
                      <a:pt x="680" y="19"/>
                      <a:pt x="667" y="20"/>
                      <a:pt x="654" y="20"/>
                    </a:cubicBezTo>
                    <a:cubicBezTo>
                      <a:pt x="652" y="20"/>
                      <a:pt x="649" y="20"/>
                      <a:pt x="647" y="20"/>
                    </a:cubicBezTo>
                    <a:cubicBezTo>
                      <a:pt x="650" y="20"/>
                      <a:pt x="654" y="20"/>
                      <a:pt x="658" y="19"/>
                    </a:cubicBezTo>
                    <a:close/>
                    <a:moveTo>
                      <a:pt x="231" y="43"/>
                    </a:moveTo>
                    <a:cubicBezTo>
                      <a:pt x="231" y="43"/>
                      <a:pt x="231" y="43"/>
                      <a:pt x="232" y="42"/>
                    </a:cubicBezTo>
                    <a:cubicBezTo>
                      <a:pt x="232" y="42"/>
                      <a:pt x="232" y="42"/>
                      <a:pt x="232" y="42"/>
                    </a:cubicBezTo>
                    <a:cubicBezTo>
                      <a:pt x="232" y="42"/>
                      <a:pt x="232" y="42"/>
                      <a:pt x="232" y="42"/>
                    </a:cubicBezTo>
                    <a:cubicBezTo>
                      <a:pt x="233" y="41"/>
                      <a:pt x="235" y="41"/>
                      <a:pt x="236" y="41"/>
                    </a:cubicBezTo>
                    <a:cubicBezTo>
                      <a:pt x="237" y="41"/>
                      <a:pt x="237" y="41"/>
                      <a:pt x="238" y="41"/>
                    </a:cubicBezTo>
                    <a:cubicBezTo>
                      <a:pt x="238" y="41"/>
                      <a:pt x="238" y="41"/>
                      <a:pt x="238" y="41"/>
                    </a:cubicBezTo>
                    <a:cubicBezTo>
                      <a:pt x="238" y="42"/>
                      <a:pt x="238" y="43"/>
                      <a:pt x="238" y="43"/>
                    </a:cubicBezTo>
                    <a:cubicBezTo>
                      <a:pt x="238" y="43"/>
                      <a:pt x="237" y="44"/>
                      <a:pt x="237" y="44"/>
                    </a:cubicBezTo>
                    <a:cubicBezTo>
                      <a:pt x="237" y="44"/>
                      <a:pt x="236" y="44"/>
                      <a:pt x="236" y="45"/>
                    </a:cubicBezTo>
                    <a:cubicBezTo>
                      <a:pt x="235" y="45"/>
                      <a:pt x="235" y="46"/>
                      <a:pt x="235" y="47"/>
                    </a:cubicBezTo>
                    <a:cubicBezTo>
                      <a:pt x="235" y="52"/>
                      <a:pt x="236" y="56"/>
                      <a:pt x="236" y="61"/>
                    </a:cubicBezTo>
                    <a:cubicBezTo>
                      <a:pt x="236" y="63"/>
                      <a:pt x="237" y="65"/>
                      <a:pt x="237" y="67"/>
                    </a:cubicBezTo>
                    <a:cubicBezTo>
                      <a:pt x="237" y="68"/>
                      <a:pt x="237" y="69"/>
                      <a:pt x="237" y="69"/>
                    </a:cubicBezTo>
                    <a:cubicBezTo>
                      <a:pt x="237" y="70"/>
                      <a:pt x="237" y="71"/>
                      <a:pt x="237" y="71"/>
                    </a:cubicBezTo>
                    <a:cubicBezTo>
                      <a:pt x="236" y="74"/>
                      <a:pt x="236" y="78"/>
                      <a:pt x="236" y="81"/>
                    </a:cubicBezTo>
                    <a:cubicBezTo>
                      <a:pt x="236" y="81"/>
                      <a:pt x="236" y="80"/>
                      <a:pt x="236" y="80"/>
                    </a:cubicBezTo>
                    <a:cubicBezTo>
                      <a:pt x="236" y="81"/>
                      <a:pt x="236" y="81"/>
                      <a:pt x="236" y="82"/>
                    </a:cubicBezTo>
                    <a:cubicBezTo>
                      <a:pt x="236" y="81"/>
                      <a:pt x="236" y="81"/>
                      <a:pt x="236" y="81"/>
                    </a:cubicBezTo>
                    <a:cubicBezTo>
                      <a:pt x="236" y="81"/>
                      <a:pt x="236" y="81"/>
                      <a:pt x="236" y="82"/>
                    </a:cubicBezTo>
                    <a:cubicBezTo>
                      <a:pt x="235" y="86"/>
                      <a:pt x="234" y="90"/>
                      <a:pt x="234" y="94"/>
                    </a:cubicBezTo>
                    <a:cubicBezTo>
                      <a:pt x="234" y="89"/>
                      <a:pt x="233" y="84"/>
                      <a:pt x="233" y="79"/>
                    </a:cubicBezTo>
                    <a:cubicBezTo>
                      <a:pt x="233" y="73"/>
                      <a:pt x="233" y="68"/>
                      <a:pt x="232" y="62"/>
                    </a:cubicBezTo>
                    <a:cubicBezTo>
                      <a:pt x="232" y="60"/>
                      <a:pt x="232" y="58"/>
                      <a:pt x="232" y="56"/>
                    </a:cubicBezTo>
                    <a:cubicBezTo>
                      <a:pt x="232" y="54"/>
                      <a:pt x="232" y="52"/>
                      <a:pt x="231" y="51"/>
                    </a:cubicBezTo>
                    <a:cubicBezTo>
                      <a:pt x="231" y="48"/>
                      <a:pt x="231" y="46"/>
                      <a:pt x="231" y="43"/>
                    </a:cubicBezTo>
                    <a:close/>
                    <a:moveTo>
                      <a:pt x="51" y="271"/>
                    </a:moveTo>
                    <a:cubicBezTo>
                      <a:pt x="56" y="267"/>
                      <a:pt x="61" y="263"/>
                      <a:pt x="65" y="259"/>
                    </a:cubicBezTo>
                    <a:cubicBezTo>
                      <a:pt x="66" y="259"/>
                      <a:pt x="67" y="258"/>
                      <a:pt x="68" y="257"/>
                    </a:cubicBezTo>
                    <a:cubicBezTo>
                      <a:pt x="66" y="259"/>
                      <a:pt x="64" y="261"/>
                      <a:pt x="61" y="263"/>
                    </a:cubicBezTo>
                    <a:cubicBezTo>
                      <a:pt x="59" y="265"/>
                      <a:pt x="57" y="267"/>
                      <a:pt x="55" y="269"/>
                    </a:cubicBezTo>
                    <a:cubicBezTo>
                      <a:pt x="54" y="269"/>
                      <a:pt x="53" y="270"/>
                      <a:pt x="52" y="271"/>
                    </a:cubicBezTo>
                    <a:cubicBezTo>
                      <a:pt x="51" y="272"/>
                      <a:pt x="49" y="273"/>
                      <a:pt x="49" y="274"/>
                    </a:cubicBezTo>
                    <a:cubicBezTo>
                      <a:pt x="48" y="274"/>
                      <a:pt x="47" y="274"/>
                      <a:pt x="47" y="274"/>
                    </a:cubicBezTo>
                    <a:cubicBezTo>
                      <a:pt x="48" y="273"/>
                      <a:pt x="49" y="272"/>
                      <a:pt x="51" y="27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16" name="Google Shape;116;p2"/>
              <p:cNvSpPr/>
              <p:nvPr/>
            </p:nvSpPr>
            <p:spPr>
              <a:xfrm>
                <a:off x="1672" y="1658"/>
                <a:ext cx="3" cy="0"/>
              </a:xfrm>
              <a:custGeom>
                <a:avLst/>
                <a:gdLst/>
                <a:ahLst/>
                <a:cxnLst/>
                <a:rect l="l" t="t" r="r" b="b"/>
                <a:pathLst>
                  <a:path w="1" h="120000" extrusionOk="0">
                    <a:moveTo>
                      <a:pt x="0" y="0"/>
                    </a:moveTo>
                    <a:cubicBezTo>
                      <a:pt x="0" y="0"/>
                      <a:pt x="0" y="0"/>
                      <a:pt x="0" y="0"/>
                    </a:cubicBezTo>
                    <a:cubicBezTo>
                      <a:pt x="1" y="0"/>
                      <a:pt x="1" y="0"/>
                      <a:pt x="1" y="0"/>
                    </a:cubicBezTo>
                    <a:cubicBezTo>
                      <a:pt x="1" y="0"/>
                      <a:pt x="1" y="0"/>
                      <a:pt x="0"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17" name="Google Shape;117;p2"/>
              <p:cNvSpPr/>
              <p:nvPr/>
            </p:nvSpPr>
            <p:spPr>
              <a:xfrm>
                <a:off x="1672" y="1658"/>
                <a:ext cx="3" cy="0"/>
              </a:xfrm>
              <a:custGeom>
                <a:avLst/>
                <a:gdLst/>
                <a:ahLst/>
                <a:cxnLst/>
                <a:rect l="l" t="t" r="r" b="b"/>
                <a:pathLst>
                  <a:path w="1" h="120000" extrusionOk="0">
                    <a:moveTo>
                      <a:pt x="0" y="0"/>
                    </a:moveTo>
                    <a:cubicBezTo>
                      <a:pt x="0" y="0"/>
                      <a:pt x="0" y="0"/>
                      <a:pt x="0" y="0"/>
                    </a:cubicBezTo>
                    <a:cubicBezTo>
                      <a:pt x="0" y="0"/>
                      <a:pt x="1" y="0"/>
                      <a:pt x="1" y="0"/>
                    </a:cubicBezTo>
                    <a:cubicBezTo>
                      <a:pt x="1" y="0"/>
                      <a:pt x="1" y="0"/>
                      <a:pt x="0"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18" name="Google Shape;118;p2"/>
              <p:cNvSpPr/>
              <p:nvPr/>
            </p:nvSpPr>
            <p:spPr>
              <a:xfrm>
                <a:off x="1010" y="1678"/>
                <a:ext cx="3" cy="0"/>
              </a:xfrm>
              <a:custGeom>
                <a:avLst/>
                <a:gdLst/>
                <a:ahLst/>
                <a:cxnLst/>
                <a:rect l="l" t="t" r="r" b="b"/>
                <a:pathLst>
                  <a:path w="1" h="120000" extrusionOk="0">
                    <a:moveTo>
                      <a:pt x="1" y="0"/>
                    </a:moveTo>
                    <a:cubicBezTo>
                      <a:pt x="1" y="0"/>
                      <a:pt x="1" y="0"/>
                      <a:pt x="1" y="0"/>
                    </a:cubicBezTo>
                    <a:cubicBezTo>
                      <a:pt x="0" y="0"/>
                      <a:pt x="0" y="0"/>
                      <a:pt x="0" y="0"/>
                    </a:cubicBezTo>
                    <a:cubicBezTo>
                      <a:pt x="0" y="0"/>
                      <a:pt x="1" y="0"/>
                      <a:pt x="1"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119" name="Google Shape;119;p2"/>
            <p:cNvSpPr txBox="1"/>
            <p:nvPr/>
          </p:nvSpPr>
          <p:spPr>
            <a:xfrm>
              <a:off x="7769716" y="2395058"/>
              <a:ext cx="2646879"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zh-CN" sz="3200">
                  <a:solidFill>
                    <a:srgbClr val="3F3F3F"/>
                  </a:solidFill>
                  <a:latin typeface="Microsoft Yahei"/>
                  <a:ea typeface="Microsoft Yahei"/>
                  <a:cs typeface="Microsoft Yahei"/>
                  <a:sym typeface="Microsoft Yahei"/>
                </a:rPr>
                <a:t>作者簡介</a:t>
              </a:r>
              <a:endParaRPr/>
            </a:p>
          </p:txBody>
        </p:sp>
      </p:grpSp>
      <p:grpSp>
        <p:nvGrpSpPr>
          <p:cNvPr id="120" name="Google Shape;120;p2"/>
          <p:cNvGrpSpPr/>
          <p:nvPr/>
        </p:nvGrpSpPr>
        <p:grpSpPr>
          <a:xfrm>
            <a:off x="6503988" y="3336471"/>
            <a:ext cx="4565650" cy="1322388"/>
            <a:chOff x="6503988" y="4174671"/>
            <a:chExt cx="4565650" cy="1322388"/>
          </a:xfrm>
        </p:grpSpPr>
        <p:grpSp>
          <p:nvGrpSpPr>
            <p:cNvPr id="121" name="Google Shape;121;p2"/>
            <p:cNvGrpSpPr/>
            <p:nvPr/>
          </p:nvGrpSpPr>
          <p:grpSpPr>
            <a:xfrm>
              <a:off x="6503988" y="4174671"/>
              <a:ext cx="4565650" cy="1322388"/>
              <a:chOff x="721" y="1064"/>
              <a:chExt cx="2876" cy="833"/>
            </a:xfrm>
          </p:grpSpPr>
          <p:sp>
            <p:nvSpPr>
              <p:cNvPr id="122" name="Google Shape;122;p2"/>
              <p:cNvSpPr/>
              <p:nvPr/>
            </p:nvSpPr>
            <p:spPr>
              <a:xfrm>
                <a:off x="2156" y="1675"/>
                <a:ext cx="12" cy="12"/>
              </a:xfrm>
              <a:prstGeom prst="ellipse">
                <a:avLst/>
              </a:pr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23" name="Google Shape;123;p2"/>
              <p:cNvSpPr/>
              <p:nvPr/>
            </p:nvSpPr>
            <p:spPr>
              <a:xfrm>
                <a:off x="721" y="1064"/>
                <a:ext cx="2876" cy="833"/>
              </a:xfrm>
              <a:custGeom>
                <a:avLst/>
                <a:gdLst/>
                <a:ahLst/>
                <a:cxnLst/>
                <a:rect l="l" t="t" r="r" b="b"/>
                <a:pathLst>
                  <a:path w="1034" h="297" extrusionOk="0">
                    <a:moveTo>
                      <a:pt x="894" y="226"/>
                    </a:moveTo>
                    <a:cubicBezTo>
                      <a:pt x="894" y="226"/>
                      <a:pt x="894" y="226"/>
                      <a:pt x="894" y="226"/>
                    </a:cubicBezTo>
                    <a:cubicBezTo>
                      <a:pt x="893" y="227"/>
                      <a:pt x="893" y="228"/>
                      <a:pt x="893" y="228"/>
                    </a:cubicBezTo>
                    <a:cubicBezTo>
                      <a:pt x="893" y="229"/>
                      <a:pt x="894" y="230"/>
                      <a:pt x="894" y="231"/>
                    </a:cubicBezTo>
                    <a:cubicBezTo>
                      <a:pt x="895" y="232"/>
                      <a:pt x="896" y="232"/>
                      <a:pt x="897" y="232"/>
                    </a:cubicBezTo>
                    <a:cubicBezTo>
                      <a:pt x="897" y="232"/>
                      <a:pt x="897" y="232"/>
                      <a:pt x="898" y="232"/>
                    </a:cubicBezTo>
                    <a:cubicBezTo>
                      <a:pt x="898" y="232"/>
                      <a:pt x="899" y="231"/>
                      <a:pt x="899" y="231"/>
                    </a:cubicBezTo>
                    <a:cubicBezTo>
                      <a:pt x="900" y="230"/>
                      <a:pt x="901" y="230"/>
                      <a:pt x="901" y="229"/>
                    </a:cubicBezTo>
                    <a:cubicBezTo>
                      <a:pt x="902" y="228"/>
                      <a:pt x="902" y="228"/>
                      <a:pt x="903" y="227"/>
                    </a:cubicBezTo>
                    <a:cubicBezTo>
                      <a:pt x="903" y="227"/>
                      <a:pt x="903" y="227"/>
                      <a:pt x="904" y="227"/>
                    </a:cubicBezTo>
                    <a:cubicBezTo>
                      <a:pt x="904" y="227"/>
                      <a:pt x="904" y="226"/>
                      <a:pt x="904" y="226"/>
                    </a:cubicBezTo>
                    <a:cubicBezTo>
                      <a:pt x="905" y="226"/>
                      <a:pt x="905" y="226"/>
                      <a:pt x="906" y="226"/>
                    </a:cubicBezTo>
                    <a:cubicBezTo>
                      <a:pt x="906" y="226"/>
                      <a:pt x="907" y="227"/>
                      <a:pt x="907" y="227"/>
                    </a:cubicBezTo>
                    <a:cubicBezTo>
                      <a:pt x="910" y="228"/>
                      <a:pt x="913" y="227"/>
                      <a:pt x="915" y="225"/>
                    </a:cubicBezTo>
                    <a:cubicBezTo>
                      <a:pt x="916" y="224"/>
                      <a:pt x="917" y="222"/>
                      <a:pt x="919" y="221"/>
                    </a:cubicBezTo>
                    <a:cubicBezTo>
                      <a:pt x="920" y="220"/>
                      <a:pt x="921" y="219"/>
                      <a:pt x="922" y="218"/>
                    </a:cubicBezTo>
                    <a:cubicBezTo>
                      <a:pt x="924" y="215"/>
                      <a:pt x="927" y="213"/>
                      <a:pt x="929" y="210"/>
                    </a:cubicBezTo>
                    <a:cubicBezTo>
                      <a:pt x="932" y="207"/>
                      <a:pt x="935" y="203"/>
                      <a:pt x="937" y="200"/>
                    </a:cubicBezTo>
                    <a:cubicBezTo>
                      <a:pt x="940" y="197"/>
                      <a:pt x="942" y="194"/>
                      <a:pt x="944" y="191"/>
                    </a:cubicBezTo>
                    <a:cubicBezTo>
                      <a:pt x="946" y="189"/>
                      <a:pt x="948" y="187"/>
                      <a:pt x="950" y="184"/>
                    </a:cubicBezTo>
                    <a:cubicBezTo>
                      <a:pt x="952" y="182"/>
                      <a:pt x="954" y="180"/>
                      <a:pt x="956" y="178"/>
                    </a:cubicBezTo>
                    <a:cubicBezTo>
                      <a:pt x="960" y="173"/>
                      <a:pt x="964" y="168"/>
                      <a:pt x="968" y="163"/>
                    </a:cubicBezTo>
                    <a:cubicBezTo>
                      <a:pt x="972" y="159"/>
                      <a:pt x="977" y="154"/>
                      <a:pt x="981" y="149"/>
                    </a:cubicBezTo>
                    <a:cubicBezTo>
                      <a:pt x="983" y="147"/>
                      <a:pt x="985" y="145"/>
                      <a:pt x="987" y="143"/>
                    </a:cubicBezTo>
                    <a:cubicBezTo>
                      <a:pt x="990" y="141"/>
                      <a:pt x="992" y="139"/>
                      <a:pt x="994" y="137"/>
                    </a:cubicBezTo>
                    <a:cubicBezTo>
                      <a:pt x="999" y="133"/>
                      <a:pt x="1003" y="129"/>
                      <a:pt x="1008" y="125"/>
                    </a:cubicBezTo>
                    <a:cubicBezTo>
                      <a:pt x="1010" y="123"/>
                      <a:pt x="1012" y="121"/>
                      <a:pt x="1014" y="119"/>
                    </a:cubicBezTo>
                    <a:cubicBezTo>
                      <a:pt x="1016" y="120"/>
                      <a:pt x="1017" y="120"/>
                      <a:pt x="1018" y="121"/>
                    </a:cubicBezTo>
                    <a:cubicBezTo>
                      <a:pt x="1020" y="121"/>
                      <a:pt x="1021" y="121"/>
                      <a:pt x="1023" y="122"/>
                    </a:cubicBezTo>
                    <a:cubicBezTo>
                      <a:pt x="1027" y="122"/>
                      <a:pt x="1031" y="119"/>
                      <a:pt x="1033" y="116"/>
                    </a:cubicBezTo>
                    <a:cubicBezTo>
                      <a:pt x="1034" y="114"/>
                      <a:pt x="1034" y="113"/>
                      <a:pt x="1034" y="111"/>
                    </a:cubicBezTo>
                    <a:cubicBezTo>
                      <a:pt x="1034" y="108"/>
                      <a:pt x="1033" y="105"/>
                      <a:pt x="1031" y="103"/>
                    </a:cubicBezTo>
                    <a:cubicBezTo>
                      <a:pt x="1029" y="101"/>
                      <a:pt x="1027" y="100"/>
                      <a:pt x="1024" y="99"/>
                    </a:cubicBezTo>
                    <a:cubicBezTo>
                      <a:pt x="1024" y="98"/>
                      <a:pt x="1023" y="98"/>
                      <a:pt x="1023" y="98"/>
                    </a:cubicBezTo>
                    <a:cubicBezTo>
                      <a:pt x="1023" y="97"/>
                      <a:pt x="1023" y="96"/>
                      <a:pt x="1023" y="95"/>
                    </a:cubicBezTo>
                    <a:cubicBezTo>
                      <a:pt x="1023" y="94"/>
                      <a:pt x="1021" y="92"/>
                      <a:pt x="1019" y="92"/>
                    </a:cubicBezTo>
                    <a:cubicBezTo>
                      <a:pt x="1018" y="92"/>
                      <a:pt x="1018" y="92"/>
                      <a:pt x="1018" y="92"/>
                    </a:cubicBezTo>
                    <a:cubicBezTo>
                      <a:pt x="1018" y="92"/>
                      <a:pt x="1017" y="92"/>
                      <a:pt x="1016" y="92"/>
                    </a:cubicBezTo>
                    <a:cubicBezTo>
                      <a:pt x="1013" y="90"/>
                      <a:pt x="1010" y="87"/>
                      <a:pt x="1006" y="85"/>
                    </a:cubicBezTo>
                    <a:cubicBezTo>
                      <a:pt x="1001" y="82"/>
                      <a:pt x="996" y="79"/>
                      <a:pt x="991" y="75"/>
                    </a:cubicBezTo>
                    <a:cubicBezTo>
                      <a:pt x="990" y="74"/>
                      <a:pt x="988" y="73"/>
                      <a:pt x="986" y="72"/>
                    </a:cubicBezTo>
                    <a:cubicBezTo>
                      <a:pt x="978" y="65"/>
                      <a:pt x="970" y="59"/>
                      <a:pt x="962" y="52"/>
                    </a:cubicBezTo>
                    <a:cubicBezTo>
                      <a:pt x="960" y="51"/>
                      <a:pt x="959" y="50"/>
                      <a:pt x="957" y="48"/>
                    </a:cubicBezTo>
                    <a:cubicBezTo>
                      <a:pt x="955" y="46"/>
                      <a:pt x="953" y="44"/>
                      <a:pt x="951" y="43"/>
                    </a:cubicBezTo>
                    <a:cubicBezTo>
                      <a:pt x="950" y="42"/>
                      <a:pt x="950" y="41"/>
                      <a:pt x="949" y="40"/>
                    </a:cubicBezTo>
                    <a:cubicBezTo>
                      <a:pt x="941" y="34"/>
                      <a:pt x="934" y="29"/>
                      <a:pt x="927" y="23"/>
                    </a:cubicBezTo>
                    <a:cubicBezTo>
                      <a:pt x="924" y="21"/>
                      <a:pt x="922" y="19"/>
                      <a:pt x="920" y="17"/>
                    </a:cubicBezTo>
                    <a:cubicBezTo>
                      <a:pt x="919" y="17"/>
                      <a:pt x="919" y="17"/>
                      <a:pt x="919" y="17"/>
                    </a:cubicBezTo>
                    <a:cubicBezTo>
                      <a:pt x="920" y="16"/>
                      <a:pt x="920" y="16"/>
                      <a:pt x="920" y="15"/>
                    </a:cubicBezTo>
                    <a:cubicBezTo>
                      <a:pt x="920" y="14"/>
                      <a:pt x="918" y="12"/>
                      <a:pt x="916" y="12"/>
                    </a:cubicBezTo>
                    <a:cubicBezTo>
                      <a:pt x="916" y="12"/>
                      <a:pt x="916" y="12"/>
                      <a:pt x="916" y="12"/>
                    </a:cubicBezTo>
                    <a:cubicBezTo>
                      <a:pt x="915" y="11"/>
                      <a:pt x="915" y="10"/>
                      <a:pt x="915" y="10"/>
                    </a:cubicBezTo>
                    <a:cubicBezTo>
                      <a:pt x="915" y="10"/>
                      <a:pt x="916" y="10"/>
                      <a:pt x="916" y="10"/>
                    </a:cubicBezTo>
                    <a:cubicBezTo>
                      <a:pt x="916" y="10"/>
                      <a:pt x="916" y="10"/>
                      <a:pt x="917" y="10"/>
                    </a:cubicBezTo>
                    <a:cubicBezTo>
                      <a:pt x="917" y="9"/>
                      <a:pt x="918" y="9"/>
                      <a:pt x="918" y="9"/>
                    </a:cubicBezTo>
                    <a:cubicBezTo>
                      <a:pt x="919" y="8"/>
                      <a:pt x="919" y="8"/>
                      <a:pt x="919" y="7"/>
                    </a:cubicBezTo>
                    <a:cubicBezTo>
                      <a:pt x="920" y="5"/>
                      <a:pt x="919" y="4"/>
                      <a:pt x="917" y="3"/>
                    </a:cubicBezTo>
                    <a:cubicBezTo>
                      <a:pt x="917" y="3"/>
                      <a:pt x="917" y="3"/>
                      <a:pt x="917" y="2"/>
                    </a:cubicBezTo>
                    <a:cubicBezTo>
                      <a:pt x="916" y="2"/>
                      <a:pt x="916" y="2"/>
                      <a:pt x="915" y="2"/>
                    </a:cubicBezTo>
                    <a:cubicBezTo>
                      <a:pt x="915" y="2"/>
                      <a:pt x="914" y="2"/>
                      <a:pt x="913" y="2"/>
                    </a:cubicBezTo>
                    <a:cubicBezTo>
                      <a:pt x="912" y="2"/>
                      <a:pt x="912" y="1"/>
                      <a:pt x="911" y="1"/>
                    </a:cubicBezTo>
                    <a:cubicBezTo>
                      <a:pt x="909" y="1"/>
                      <a:pt x="907" y="1"/>
                      <a:pt x="906" y="1"/>
                    </a:cubicBezTo>
                    <a:cubicBezTo>
                      <a:pt x="905" y="1"/>
                      <a:pt x="904" y="1"/>
                      <a:pt x="903" y="1"/>
                    </a:cubicBezTo>
                    <a:cubicBezTo>
                      <a:pt x="902" y="0"/>
                      <a:pt x="901" y="0"/>
                      <a:pt x="900" y="0"/>
                    </a:cubicBezTo>
                    <a:cubicBezTo>
                      <a:pt x="899" y="0"/>
                      <a:pt x="898" y="0"/>
                      <a:pt x="897" y="0"/>
                    </a:cubicBezTo>
                    <a:cubicBezTo>
                      <a:pt x="896" y="0"/>
                      <a:pt x="895" y="0"/>
                      <a:pt x="894" y="0"/>
                    </a:cubicBezTo>
                    <a:cubicBezTo>
                      <a:pt x="893" y="0"/>
                      <a:pt x="891" y="0"/>
                      <a:pt x="890" y="0"/>
                    </a:cubicBezTo>
                    <a:cubicBezTo>
                      <a:pt x="888" y="0"/>
                      <a:pt x="885" y="0"/>
                      <a:pt x="883" y="0"/>
                    </a:cubicBezTo>
                    <a:cubicBezTo>
                      <a:pt x="880" y="0"/>
                      <a:pt x="876" y="0"/>
                      <a:pt x="873" y="1"/>
                    </a:cubicBezTo>
                    <a:cubicBezTo>
                      <a:pt x="858" y="1"/>
                      <a:pt x="843" y="3"/>
                      <a:pt x="828" y="4"/>
                    </a:cubicBezTo>
                    <a:cubicBezTo>
                      <a:pt x="814" y="5"/>
                      <a:pt x="799" y="6"/>
                      <a:pt x="784" y="7"/>
                    </a:cubicBezTo>
                    <a:cubicBezTo>
                      <a:pt x="770" y="7"/>
                      <a:pt x="755" y="8"/>
                      <a:pt x="741" y="8"/>
                    </a:cubicBezTo>
                    <a:cubicBezTo>
                      <a:pt x="726" y="9"/>
                      <a:pt x="711" y="10"/>
                      <a:pt x="695" y="11"/>
                    </a:cubicBezTo>
                    <a:cubicBezTo>
                      <a:pt x="688" y="12"/>
                      <a:pt x="681" y="12"/>
                      <a:pt x="673" y="13"/>
                    </a:cubicBezTo>
                    <a:cubicBezTo>
                      <a:pt x="670" y="13"/>
                      <a:pt x="667" y="13"/>
                      <a:pt x="664" y="13"/>
                    </a:cubicBezTo>
                    <a:cubicBezTo>
                      <a:pt x="661" y="13"/>
                      <a:pt x="657" y="14"/>
                      <a:pt x="653" y="14"/>
                    </a:cubicBezTo>
                    <a:cubicBezTo>
                      <a:pt x="646" y="14"/>
                      <a:pt x="639" y="15"/>
                      <a:pt x="632" y="16"/>
                    </a:cubicBezTo>
                    <a:cubicBezTo>
                      <a:pt x="625" y="16"/>
                      <a:pt x="618" y="17"/>
                      <a:pt x="610" y="18"/>
                    </a:cubicBezTo>
                    <a:cubicBezTo>
                      <a:pt x="608" y="18"/>
                      <a:pt x="607" y="18"/>
                      <a:pt x="605" y="18"/>
                    </a:cubicBezTo>
                    <a:cubicBezTo>
                      <a:pt x="599" y="18"/>
                      <a:pt x="593" y="18"/>
                      <a:pt x="587" y="17"/>
                    </a:cubicBezTo>
                    <a:cubicBezTo>
                      <a:pt x="572" y="17"/>
                      <a:pt x="556" y="17"/>
                      <a:pt x="540" y="17"/>
                    </a:cubicBezTo>
                    <a:cubicBezTo>
                      <a:pt x="532" y="17"/>
                      <a:pt x="525" y="18"/>
                      <a:pt x="517" y="18"/>
                    </a:cubicBezTo>
                    <a:cubicBezTo>
                      <a:pt x="513" y="18"/>
                      <a:pt x="510" y="18"/>
                      <a:pt x="507" y="18"/>
                    </a:cubicBezTo>
                    <a:cubicBezTo>
                      <a:pt x="503" y="19"/>
                      <a:pt x="500" y="19"/>
                      <a:pt x="496" y="19"/>
                    </a:cubicBezTo>
                    <a:cubicBezTo>
                      <a:pt x="481" y="20"/>
                      <a:pt x="466" y="22"/>
                      <a:pt x="451" y="23"/>
                    </a:cubicBezTo>
                    <a:cubicBezTo>
                      <a:pt x="433" y="24"/>
                      <a:pt x="416" y="25"/>
                      <a:pt x="398" y="27"/>
                    </a:cubicBezTo>
                    <a:cubicBezTo>
                      <a:pt x="392" y="27"/>
                      <a:pt x="385" y="28"/>
                      <a:pt x="379" y="28"/>
                    </a:cubicBezTo>
                    <a:cubicBezTo>
                      <a:pt x="371" y="29"/>
                      <a:pt x="364" y="29"/>
                      <a:pt x="357" y="30"/>
                    </a:cubicBezTo>
                    <a:cubicBezTo>
                      <a:pt x="349" y="31"/>
                      <a:pt x="342" y="31"/>
                      <a:pt x="335" y="32"/>
                    </a:cubicBezTo>
                    <a:cubicBezTo>
                      <a:pt x="322" y="32"/>
                      <a:pt x="309" y="33"/>
                      <a:pt x="296" y="34"/>
                    </a:cubicBezTo>
                    <a:cubicBezTo>
                      <a:pt x="293" y="34"/>
                      <a:pt x="289" y="34"/>
                      <a:pt x="286" y="35"/>
                    </a:cubicBezTo>
                    <a:cubicBezTo>
                      <a:pt x="286" y="35"/>
                      <a:pt x="286" y="35"/>
                      <a:pt x="285" y="34"/>
                    </a:cubicBezTo>
                    <a:cubicBezTo>
                      <a:pt x="285" y="34"/>
                      <a:pt x="285" y="33"/>
                      <a:pt x="284" y="32"/>
                    </a:cubicBezTo>
                    <a:cubicBezTo>
                      <a:pt x="284" y="32"/>
                      <a:pt x="283" y="32"/>
                      <a:pt x="283" y="32"/>
                    </a:cubicBezTo>
                    <a:cubicBezTo>
                      <a:pt x="282" y="32"/>
                      <a:pt x="282" y="32"/>
                      <a:pt x="281" y="32"/>
                    </a:cubicBezTo>
                    <a:cubicBezTo>
                      <a:pt x="281" y="32"/>
                      <a:pt x="281" y="32"/>
                      <a:pt x="281" y="32"/>
                    </a:cubicBezTo>
                    <a:cubicBezTo>
                      <a:pt x="279" y="31"/>
                      <a:pt x="277" y="31"/>
                      <a:pt x="275" y="31"/>
                    </a:cubicBezTo>
                    <a:cubicBezTo>
                      <a:pt x="274" y="31"/>
                      <a:pt x="272" y="31"/>
                      <a:pt x="271" y="31"/>
                    </a:cubicBezTo>
                    <a:cubicBezTo>
                      <a:pt x="269" y="31"/>
                      <a:pt x="268" y="31"/>
                      <a:pt x="266" y="31"/>
                    </a:cubicBezTo>
                    <a:cubicBezTo>
                      <a:pt x="259" y="31"/>
                      <a:pt x="253" y="31"/>
                      <a:pt x="247" y="31"/>
                    </a:cubicBezTo>
                    <a:cubicBezTo>
                      <a:pt x="245" y="31"/>
                      <a:pt x="244" y="32"/>
                      <a:pt x="244" y="34"/>
                    </a:cubicBezTo>
                    <a:cubicBezTo>
                      <a:pt x="244" y="35"/>
                      <a:pt x="245" y="36"/>
                      <a:pt x="247" y="36"/>
                    </a:cubicBezTo>
                    <a:cubicBezTo>
                      <a:pt x="250" y="36"/>
                      <a:pt x="252" y="36"/>
                      <a:pt x="255" y="36"/>
                    </a:cubicBezTo>
                    <a:cubicBezTo>
                      <a:pt x="252" y="37"/>
                      <a:pt x="249" y="37"/>
                      <a:pt x="246" y="37"/>
                    </a:cubicBezTo>
                    <a:cubicBezTo>
                      <a:pt x="246" y="37"/>
                      <a:pt x="246" y="37"/>
                      <a:pt x="246" y="37"/>
                    </a:cubicBezTo>
                    <a:cubicBezTo>
                      <a:pt x="246" y="37"/>
                      <a:pt x="246" y="37"/>
                      <a:pt x="246" y="37"/>
                    </a:cubicBezTo>
                    <a:cubicBezTo>
                      <a:pt x="245" y="36"/>
                      <a:pt x="245" y="36"/>
                      <a:pt x="245" y="35"/>
                    </a:cubicBezTo>
                    <a:cubicBezTo>
                      <a:pt x="244" y="35"/>
                      <a:pt x="243" y="34"/>
                      <a:pt x="243" y="34"/>
                    </a:cubicBezTo>
                    <a:cubicBezTo>
                      <a:pt x="242" y="34"/>
                      <a:pt x="242" y="33"/>
                      <a:pt x="241" y="33"/>
                    </a:cubicBezTo>
                    <a:cubicBezTo>
                      <a:pt x="240" y="33"/>
                      <a:pt x="238" y="34"/>
                      <a:pt x="238" y="36"/>
                    </a:cubicBezTo>
                    <a:cubicBezTo>
                      <a:pt x="238" y="36"/>
                      <a:pt x="238" y="37"/>
                      <a:pt x="238" y="37"/>
                    </a:cubicBezTo>
                    <a:cubicBezTo>
                      <a:pt x="238" y="37"/>
                      <a:pt x="238" y="37"/>
                      <a:pt x="237" y="37"/>
                    </a:cubicBezTo>
                    <a:cubicBezTo>
                      <a:pt x="236" y="37"/>
                      <a:pt x="234" y="37"/>
                      <a:pt x="232" y="37"/>
                    </a:cubicBezTo>
                    <a:cubicBezTo>
                      <a:pt x="232" y="38"/>
                      <a:pt x="231" y="38"/>
                      <a:pt x="231" y="38"/>
                    </a:cubicBezTo>
                    <a:cubicBezTo>
                      <a:pt x="230" y="38"/>
                      <a:pt x="230" y="38"/>
                      <a:pt x="230" y="38"/>
                    </a:cubicBezTo>
                    <a:cubicBezTo>
                      <a:pt x="229" y="39"/>
                      <a:pt x="228" y="39"/>
                      <a:pt x="228" y="40"/>
                    </a:cubicBezTo>
                    <a:cubicBezTo>
                      <a:pt x="228" y="40"/>
                      <a:pt x="227" y="41"/>
                      <a:pt x="227" y="41"/>
                    </a:cubicBezTo>
                    <a:cubicBezTo>
                      <a:pt x="227" y="42"/>
                      <a:pt x="227" y="42"/>
                      <a:pt x="227" y="42"/>
                    </a:cubicBezTo>
                    <a:cubicBezTo>
                      <a:pt x="227" y="43"/>
                      <a:pt x="227" y="45"/>
                      <a:pt x="227" y="46"/>
                    </a:cubicBezTo>
                    <a:cubicBezTo>
                      <a:pt x="227" y="48"/>
                      <a:pt x="227" y="50"/>
                      <a:pt x="227" y="52"/>
                    </a:cubicBezTo>
                    <a:cubicBezTo>
                      <a:pt x="227" y="54"/>
                      <a:pt x="227" y="57"/>
                      <a:pt x="227" y="59"/>
                    </a:cubicBezTo>
                    <a:cubicBezTo>
                      <a:pt x="227" y="65"/>
                      <a:pt x="228" y="71"/>
                      <a:pt x="228" y="76"/>
                    </a:cubicBezTo>
                    <a:cubicBezTo>
                      <a:pt x="228" y="82"/>
                      <a:pt x="228" y="88"/>
                      <a:pt x="229" y="93"/>
                    </a:cubicBezTo>
                    <a:cubicBezTo>
                      <a:pt x="229" y="95"/>
                      <a:pt x="229" y="97"/>
                      <a:pt x="229" y="99"/>
                    </a:cubicBezTo>
                    <a:cubicBezTo>
                      <a:pt x="229" y="101"/>
                      <a:pt x="229" y="103"/>
                      <a:pt x="229" y="105"/>
                    </a:cubicBezTo>
                    <a:cubicBezTo>
                      <a:pt x="229" y="106"/>
                      <a:pt x="229" y="107"/>
                      <a:pt x="229" y="108"/>
                    </a:cubicBezTo>
                    <a:cubicBezTo>
                      <a:pt x="230" y="113"/>
                      <a:pt x="230" y="118"/>
                      <a:pt x="230" y="123"/>
                    </a:cubicBezTo>
                    <a:cubicBezTo>
                      <a:pt x="231" y="128"/>
                      <a:pt x="231" y="134"/>
                      <a:pt x="232" y="139"/>
                    </a:cubicBezTo>
                    <a:cubicBezTo>
                      <a:pt x="232" y="143"/>
                      <a:pt x="232" y="146"/>
                      <a:pt x="232" y="149"/>
                    </a:cubicBezTo>
                    <a:cubicBezTo>
                      <a:pt x="220" y="149"/>
                      <a:pt x="207" y="149"/>
                      <a:pt x="195" y="149"/>
                    </a:cubicBezTo>
                    <a:cubicBezTo>
                      <a:pt x="188" y="149"/>
                      <a:pt x="182" y="149"/>
                      <a:pt x="176" y="149"/>
                    </a:cubicBezTo>
                    <a:cubicBezTo>
                      <a:pt x="170" y="148"/>
                      <a:pt x="164" y="148"/>
                      <a:pt x="158" y="147"/>
                    </a:cubicBezTo>
                    <a:cubicBezTo>
                      <a:pt x="152" y="147"/>
                      <a:pt x="146" y="147"/>
                      <a:pt x="139" y="146"/>
                    </a:cubicBezTo>
                    <a:cubicBezTo>
                      <a:pt x="135" y="146"/>
                      <a:pt x="130" y="146"/>
                      <a:pt x="126" y="146"/>
                    </a:cubicBezTo>
                    <a:cubicBezTo>
                      <a:pt x="124" y="146"/>
                      <a:pt x="122" y="146"/>
                      <a:pt x="121" y="146"/>
                    </a:cubicBezTo>
                    <a:cubicBezTo>
                      <a:pt x="115" y="146"/>
                      <a:pt x="109" y="146"/>
                      <a:pt x="103" y="146"/>
                    </a:cubicBezTo>
                    <a:cubicBezTo>
                      <a:pt x="96" y="147"/>
                      <a:pt x="89" y="148"/>
                      <a:pt x="82" y="149"/>
                    </a:cubicBezTo>
                    <a:cubicBezTo>
                      <a:pt x="77" y="149"/>
                      <a:pt x="72" y="150"/>
                      <a:pt x="67" y="151"/>
                    </a:cubicBezTo>
                    <a:cubicBezTo>
                      <a:pt x="63" y="151"/>
                      <a:pt x="59" y="152"/>
                      <a:pt x="55" y="152"/>
                    </a:cubicBezTo>
                    <a:cubicBezTo>
                      <a:pt x="51" y="152"/>
                      <a:pt x="47" y="153"/>
                      <a:pt x="43" y="153"/>
                    </a:cubicBezTo>
                    <a:cubicBezTo>
                      <a:pt x="39" y="153"/>
                      <a:pt x="36" y="153"/>
                      <a:pt x="32" y="154"/>
                    </a:cubicBezTo>
                    <a:cubicBezTo>
                      <a:pt x="30" y="154"/>
                      <a:pt x="28" y="154"/>
                      <a:pt x="26" y="154"/>
                    </a:cubicBezTo>
                    <a:cubicBezTo>
                      <a:pt x="26" y="154"/>
                      <a:pt x="25" y="154"/>
                      <a:pt x="24" y="154"/>
                    </a:cubicBezTo>
                    <a:cubicBezTo>
                      <a:pt x="23" y="154"/>
                      <a:pt x="23" y="154"/>
                      <a:pt x="22" y="154"/>
                    </a:cubicBezTo>
                    <a:cubicBezTo>
                      <a:pt x="21" y="154"/>
                      <a:pt x="20" y="154"/>
                      <a:pt x="19" y="155"/>
                    </a:cubicBezTo>
                    <a:cubicBezTo>
                      <a:pt x="19" y="155"/>
                      <a:pt x="19" y="155"/>
                      <a:pt x="18" y="155"/>
                    </a:cubicBezTo>
                    <a:cubicBezTo>
                      <a:pt x="18" y="155"/>
                      <a:pt x="18" y="156"/>
                      <a:pt x="17" y="156"/>
                    </a:cubicBezTo>
                    <a:cubicBezTo>
                      <a:pt x="17" y="156"/>
                      <a:pt x="16" y="156"/>
                      <a:pt x="16" y="157"/>
                    </a:cubicBezTo>
                    <a:cubicBezTo>
                      <a:pt x="16" y="157"/>
                      <a:pt x="16" y="157"/>
                      <a:pt x="16" y="157"/>
                    </a:cubicBezTo>
                    <a:cubicBezTo>
                      <a:pt x="14" y="157"/>
                      <a:pt x="13" y="156"/>
                      <a:pt x="12" y="155"/>
                    </a:cubicBezTo>
                    <a:cubicBezTo>
                      <a:pt x="10" y="154"/>
                      <a:pt x="9" y="154"/>
                      <a:pt x="8" y="154"/>
                    </a:cubicBezTo>
                    <a:cubicBezTo>
                      <a:pt x="5" y="154"/>
                      <a:pt x="3" y="155"/>
                      <a:pt x="2" y="158"/>
                    </a:cubicBezTo>
                    <a:cubicBezTo>
                      <a:pt x="0" y="161"/>
                      <a:pt x="1" y="165"/>
                      <a:pt x="4" y="167"/>
                    </a:cubicBezTo>
                    <a:cubicBezTo>
                      <a:pt x="21" y="177"/>
                      <a:pt x="37" y="186"/>
                      <a:pt x="54" y="195"/>
                    </a:cubicBezTo>
                    <a:cubicBezTo>
                      <a:pt x="57" y="197"/>
                      <a:pt x="60" y="199"/>
                      <a:pt x="64" y="200"/>
                    </a:cubicBezTo>
                    <a:cubicBezTo>
                      <a:pt x="68" y="203"/>
                      <a:pt x="72" y="205"/>
                      <a:pt x="76" y="207"/>
                    </a:cubicBezTo>
                    <a:cubicBezTo>
                      <a:pt x="80" y="209"/>
                      <a:pt x="83" y="210"/>
                      <a:pt x="87" y="212"/>
                    </a:cubicBezTo>
                    <a:cubicBezTo>
                      <a:pt x="90" y="213"/>
                      <a:pt x="94" y="215"/>
                      <a:pt x="97" y="216"/>
                    </a:cubicBezTo>
                    <a:cubicBezTo>
                      <a:pt x="99" y="217"/>
                      <a:pt x="100" y="217"/>
                      <a:pt x="101" y="218"/>
                    </a:cubicBezTo>
                    <a:cubicBezTo>
                      <a:pt x="101" y="218"/>
                      <a:pt x="102" y="218"/>
                      <a:pt x="102" y="218"/>
                    </a:cubicBezTo>
                    <a:cubicBezTo>
                      <a:pt x="103" y="219"/>
                      <a:pt x="104" y="219"/>
                      <a:pt x="105" y="219"/>
                    </a:cubicBezTo>
                    <a:cubicBezTo>
                      <a:pt x="105" y="219"/>
                      <a:pt x="105" y="219"/>
                      <a:pt x="106" y="220"/>
                    </a:cubicBezTo>
                    <a:cubicBezTo>
                      <a:pt x="99" y="224"/>
                      <a:pt x="92" y="229"/>
                      <a:pt x="86" y="233"/>
                    </a:cubicBezTo>
                    <a:cubicBezTo>
                      <a:pt x="77" y="240"/>
                      <a:pt x="67" y="246"/>
                      <a:pt x="59" y="252"/>
                    </a:cubicBezTo>
                    <a:cubicBezTo>
                      <a:pt x="54" y="256"/>
                      <a:pt x="49" y="260"/>
                      <a:pt x="44" y="263"/>
                    </a:cubicBezTo>
                    <a:cubicBezTo>
                      <a:pt x="42" y="265"/>
                      <a:pt x="39" y="267"/>
                      <a:pt x="36" y="269"/>
                    </a:cubicBezTo>
                    <a:cubicBezTo>
                      <a:pt x="35" y="269"/>
                      <a:pt x="34" y="270"/>
                      <a:pt x="33" y="271"/>
                    </a:cubicBezTo>
                    <a:cubicBezTo>
                      <a:pt x="32" y="271"/>
                      <a:pt x="32" y="272"/>
                      <a:pt x="31" y="272"/>
                    </a:cubicBezTo>
                    <a:cubicBezTo>
                      <a:pt x="30" y="273"/>
                      <a:pt x="29" y="273"/>
                      <a:pt x="28" y="274"/>
                    </a:cubicBezTo>
                    <a:cubicBezTo>
                      <a:pt x="28" y="274"/>
                      <a:pt x="28" y="275"/>
                      <a:pt x="27" y="275"/>
                    </a:cubicBezTo>
                    <a:cubicBezTo>
                      <a:pt x="24" y="275"/>
                      <a:pt x="20" y="275"/>
                      <a:pt x="16" y="275"/>
                    </a:cubicBezTo>
                    <a:cubicBezTo>
                      <a:pt x="12" y="276"/>
                      <a:pt x="9" y="278"/>
                      <a:pt x="9" y="282"/>
                    </a:cubicBezTo>
                    <a:cubicBezTo>
                      <a:pt x="9" y="286"/>
                      <a:pt x="12" y="289"/>
                      <a:pt x="16" y="289"/>
                    </a:cubicBezTo>
                    <a:cubicBezTo>
                      <a:pt x="26" y="289"/>
                      <a:pt x="36" y="288"/>
                      <a:pt x="46" y="288"/>
                    </a:cubicBezTo>
                    <a:cubicBezTo>
                      <a:pt x="49" y="288"/>
                      <a:pt x="53" y="287"/>
                      <a:pt x="57" y="287"/>
                    </a:cubicBezTo>
                    <a:cubicBezTo>
                      <a:pt x="61" y="287"/>
                      <a:pt x="64" y="287"/>
                      <a:pt x="68" y="287"/>
                    </a:cubicBezTo>
                    <a:cubicBezTo>
                      <a:pt x="76" y="287"/>
                      <a:pt x="85" y="287"/>
                      <a:pt x="93" y="287"/>
                    </a:cubicBezTo>
                    <a:cubicBezTo>
                      <a:pt x="101" y="287"/>
                      <a:pt x="110" y="287"/>
                      <a:pt x="119" y="287"/>
                    </a:cubicBezTo>
                    <a:cubicBezTo>
                      <a:pt x="126" y="287"/>
                      <a:pt x="133" y="288"/>
                      <a:pt x="140" y="287"/>
                    </a:cubicBezTo>
                    <a:cubicBezTo>
                      <a:pt x="145" y="287"/>
                      <a:pt x="149" y="288"/>
                      <a:pt x="153" y="287"/>
                    </a:cubicBezTo>
                    <a:cubicBezTo>
                      <a:pt x="158" y="287"/>
                      <a:pt x="163" y="287"/>
                      <a:pt x="167" y="287"/>
                    </a:cubicBezTo>
                    <a:cubicBezTo>
                      <a:pt x="175" y="287"/>
                      <a:pt x="183" y="286"/>
                      <a:pt x="191" y="286"/>
                    </a:cubicBezTo>
                    <a:cubicBezTo>
                      <a:pt x="199" y="286"/>
                      <a:pt x="207" y="286"/>
                      <a:pt x="215" y="285"/>
                    </a:cubicBezTo>
                    <a:cubicBezTo>
                      <a:pt x="219" y="285"/>
                      <a:pt x="223" y="285"/>
                      <a:pt x="228" y="285"/>
                    </a:cubicBezTo>
                    <a:cubicBezTo>
                      <a:pt x="230" y="285"/>
                      <a:pt x="233" y="285"/>
                      <a:pt x="235" y="286"/>
                    </a:cubicBezTo>
                    <a:cubicBezTo>
                      <a:pt x="238" y="286"/>
                      <a:pt x="242" y="287"/>
                      <a:pt x="245" y="287"/>
                    </a:cubicBezTo>
                    <a:cubicBezTo>
                      <a:pt x="248" y="287"/>
                      <a:pt x="252" y="288"/>
                      <a:pt x="255" y="288"/>
                    </a:cubicBezTo>
                    <a:cubicBezTo>
                      <a:pt x="258" y="288"/>
                      <a:pt x="261" y="289"/>
                      <a:pt x="265" y="289"/>
                    </a:cubicBezTo>
                    <a:cubicBezTo>
                      <a:pt x="267" y="289"/>
                      <a:pt x="269" y="289"/>
                      <a:pt x="271" y="289"/>
                    </a:cubicBezTo>
                    <a:cubicBezTo>
                      <a:pt x="273" y="289"/>
                      <a:pt x="274" y="289"/>
                      <a:pt x="275" y="289"/>
                    </a:cubicBezTo>
                    <a:cubicBezTo>
                      <a:pt x="279" y="290"/>
                      <a:pt x="283" y="290"/>
                      <a:pt x="287" y="290"/>
                    </a:cubicBezTo>
                    <a:cubicBezTo>
                      <a:pt x="290" y="290"/>
                      <a:pt x="294" y="290"/>
                      <a:pt x="297" y="290"/>
                    </a:cubicBezTo>
                    <a:cubicBezTo>
                      <a:pt x="310" y="290"/>
                      <a:pt x="323" y="290"/>
                      <a:pt x="336" y="290"/>
                    </a:cubicBezTo>
                    <a:cubicBezTo>
                      <a:pt x="336" y="290"/>
                      <a:pt x="336" y="290"/>
                      <a:pt x="336" y="290"/>
                    </a:cubicBezTo>
                    <a:cubicBezTo>
                      <a:pt x="338" y="290"/>
                      <a:pt x="339" y="290"/>
                      <a:pt x="340" y="290"/>
                    </a:cubicBezTo>
                    <a:cubicBezTo>
                      <a:pt x="341" y="290"/>
                      <a:pt x="342" y="291"/>
                      <a:pt x="343" y="291"/>
                    </a:cubicBezTo>
                    <a:cubicBezTo>
                      <a:pt x="345" y="292"/>
                      <a:pt x="347" y="292"/>
                      <a:pt x="349" y="293"/>
                    </a:cubicBezTo>
                    <a:cubicBezTo>
                      <a:pt x="350" y="294"/>
                      <a:pt x="351" y="294"/>
                      <a:pt x="352" y="295"/>
                    </a:cubicBezTo>
                    <a:cubicBezTo>
                      <a:pt x="354" y="296"/>
                      <a:pt x="356" y="296"/>
                      <a:pt x="358" y="297"/>
                    </a:cubicBezTo>
                    <a:cubicBezTo>
                      <a:pt x="360" y="297"/>
                      <a:pt x="361" y="297"/>
                      <a:pt x="363" y="296"/>
                    </a:cubicBezTo>
                    <a:cubicBezTo>
                      <a:pt x="365" y="295"/>
                      <a:pt x="366" y="294"/>
                      <a:pt x="367" y="292"/>
                    </a:cubicBezTo>
                    <a:cubicBezTo>
                      <a:pt x="367" y="290"/>
                      <a:pt x="367" y="288"/>
                      <a:pt x="366" y="286"/>
                    </a:cubicBezTo>
                    <a:cubicBezTo>
                      <a:pt x="365" y="285"/>
                      <a:pt x="364" y="284"/>
                      <a:pt x="363" y="284"/>
                    </a:cubicBezTo>
                    <a:cubicBezTo>
                      <a:pt x="363" y="284"/>
                      <a:pt x="363" y="284"/>
                      <a:pt x="363" y="283"/>
                    </a:cubicBezTo>
                    <a:cubicBezTo>
                      <a:pt x="362" y="282"/>
                      <a:pt x="362" y="281"/>
                      <a:pt x="362" y="279"/>
                    </a:cubicBezTo>
                    <a:cubicBezTo>
                      <a:pt x="362" y="277"/>
                      <a:pt x="361" y="274"/>
                      <a:pt x="361" y="272"/>
                    </a:cubicBezTo>
                    <a:cubicBezTo>
                      <a:pt x="361" y="271"/>
                      <a:pt x="361" y="269"/>
                      <a:pt x="361" y="268"/>
                    </a:cubicBezTo>
                    <a:cubicBezTo>
                      <a:pt x="361" y="265"/>
                      <a:pt x="361" y="262"/>
                      <a:pt x="361" y="258"/>
                    </a:cubicBezTo>
                    <a:cubicBezTo>
                      <a:pt x="361" y="253"/>
                      <a:pt x="361" y="247"/>
                      <a:pt x="361" y="242"/>
                    </a:cubicBezTo>
                    <a:cubicBezTo>
                      <a:pt x="361" y="237"/>
                      <a:pt x="361" y="232"/>
                      <a:pt x="361" y="228"/>
                    </a:cubicBezTo>
                    <a:cubicBezTo>
                      <a:pt x="361" y="227"/>
                      <a:pt x="360" y="226"/>
                      <a:pt x="360" y="226"/>
                    </a:cubicBezTo>
                    <a:cubicBezTo>
                      <a:pt x="360" y="226"/>
                      <a:pt x="361" y="225"/>
                      <a:pt x="361" y="224"/>
                    </a:cubicBezTo>
                    <a:cubicBezTo>
                      <a:pt x="361" y="224"/>
                      <a:pt x="360" y="223"/>
                      <a:pt x="360" y="222"/>
                    </a:cubicBezTo>
                    <a:cubicBezTo>
                      <a:pt x="360" y="222"/>
                      <a:pt x="360" y="221"/>
                      <a:pt x="360" y="221"/>
                    </a:cubicBezTo>
                    <a:cubicBezTo>
                      <a:pt x="362" y="221"/>
                      <a:pt x="363" y="221"/>
                      <a:pt x="365" y="221"/>
                    </a:cubicBezTo>
                    <a:cubicBezTo>
                      <a:pt x="367" y="221"/>
                      <a:pt x="369" y="220"/>
                      <a:pt x="371" y="220"/>
                    </a:cubicBezTo>
                    <a:cubicBezTo>
                      <a:pt x="375" y="220"/>
                      <a:pt x="378" y="219"/>
                      <a:pt x="382" y="219"/>
                    </a:cubicBezTo>
                    <a:cubicBezTo>
                      <a:pt x="384" y="219"/>
                      <a:pt x="385" y="219"/>
                      <a:pt x="387" y="219"/>
                    </a:cubicBezTo>
                    <a:cubicBezTo>
                      <a:pt x="404" y="219"/>
                      <a:pt x="421" y="219"/>
                      <a:pt x="438" y="218"/>
                    </a:cubicBezTo>
                    <a:cubicBezTo>
                      <a:pt x="455" y="218"/>
                      <a:pt x="471" y="217"/>
                      <a:pt x="488" y="216"/>
                    </a:cubicBezTo>
                    <a:cubicBezTo>
                      <a:pt x="491" y="216"/>
                      <a:pt x="494" y="216"/>
                      <a:pt x="497" y="215"/>
                    </a:cubicBezTo>
                    <a:cubicBezTo>
                      <a:pt x="503" y="216"/>
                      <a:pt x="509" y="216"/>
                      <a:pt x="516" y="216"/>
                    </a:cubicBezTo>
                    <a:cubicBezTo>
                      <a:pt x="523" y="216"/>
                      <a:pt x="530" y="216"/>
                      <a:pt x="537" y="217"/>
                    </a:cubicBezTo>
                    <a:cubicBezTo>
                      <a:pt x="543" y="217"/>
                      <a:pt x="550" y="217"/>
                      <a:pt x="556" y="218"/>
                    </a:cubicBezTo>
                    <a:cubicBezTo>
                      <a:pt x="572" y="218"/>
                      <a:pt x="589" y="219"/>
                      <a:pt x="605" y="219"/>
                    </a:cubicBezTo>
                    <a:cubicBezTo>
                      <a:pt x="613" y="219"/>
                      <a:pt x="621" y="220"/>
                      <a:pt x="628" y="220"/>
                    </a:cubicBezTo>
                    <a:cubicBezTo>
                      <a:pt x="636" y="220"/>
                      <a:pt x="644" y="221"/>
                      <a:pt x="651" y="221"/>
                    </a:cubicBezTo>
                    <a:cubicBezTo>
                      <a:pt x="666" y="222"/>
                      <a:pt x="681" y="223"/>
                      <a:pt x="696" y="224"/>
                    </a:cubicBezTo>
                    <a:cubicBezTo>
                      <a:pt x="712" y="225"/>
                      <a:pt x="727" y="226"/>
                      <a:pt x="743" y="226"/>
                    </a:cubicBezTo>
                    <a:cubicBezTo>
                      <a:pt x="751" y="226"/>
                      <a:pt x="759" y="227"/>
                      <a:pt x="766" y="227"/>
                    </a:cubicBezTo>
                    <a:cubicBezTo>
                      <a:pt x="775" y="227"/>
                      <a:pt x="783" y="227"/>
                      <a:pt x="791" y="227"/>
                    </a:cubicBezTo>
                    <a:cubicBezTo>
                      <a:pt x="799" y="227"/>
                      <a:pt x="806" y="227"/>
                      <a:pt x="813" y="227"/>
                    </a:cubicBezTo>
                    <a:cubicBezTo>
                      <a:pt x="821" y="227"/>
                      <a:pt x="829" y="227"/>
                      <a:pt x="837" y="227"/>
                    </a:cubicBezTo>
                    <a:cubicBezTo>
                      <a:pt x="843" y="227"/>
                      <a:pt x="849" y="227"/>
                      <a:pt x="855" y="227"/>
                    </a:cubicBezTo>
                    <a:cubicBezTo>
                      <a:pt x="861" y="227"/>
                      <a:pt x="866" y="227"/>
                      <a:pt x="872" y="227"/>
                    </a:cubicBezTo>
                    <a:cubicBezTo>
                      <a:pt x="878" y="227"/>
                      <a:pt x="883" y="227"/>
                      <a:pt x="889" y="226"/>
                    </a:cubicBezTo>
                    <a:cubicBezTo>
                      <a:pt x="891" y="226"/>
                      <a:pt x="892" y="226"/>
                      <a:pt x="894" y="226"/>
                    </a:cubicBezTo>
                    <a:close/>
                    <a:moveTo>
                      <a:pt x="59" y="273"/>
                    </a:moveTo>
                    <a:cubicBezTo>
                      <a:pt x="59" y="273"/>
                      <a:pt x="58" y="273"/>
                      <a:pt x="58" y="273"/>
                    </a:cubicBezTo>
                    <a:cubicBezTo>
                      <a:pt x="59" y="273"/>
                      <a:pt x="59" y="272"/>
                      <a:pt x="60" y="272"/>
                    </a:cubicBezTo>
                    <a:cubicBezTo>
                      <a:pt x="62" y="270"/>
                      <a:pt x="65" y="268"/>
                      <a:pt x="67" y="266"/>
                    </a:cubicBezTo>
                    <a:cubicBezTo>
                      <a:pt x="70" y="264"/>
                      <a:pt x="72" y="262"/>
                      <a:pt x="74" y="260"/>
                    </a:cubicBezTo>
                    <a:cubicBezTo>
                      <a:pt x="77" y="258"/>
                      <a:pt x="79" y="256"/>
                      <a:pt x="81" y="254"/>
                    </a:cubicBezTo>
                    <a:cubicBezTo>
                      <a:pt x="83" y="251"/>
                      <a:pt x="86" y="249"/>
                      <a:pt x="88" y="247"/>
                    </a:cubicBezTo>
                    <a:cubicBezTo>
                      <a:pt x="90" y="245"/>
                      <a:pt x="92" y="243"/>
                      <a:pt x="95" y="241"/>
                    </a:cubicBezTo>
                    <a:cubicBezTo>
                      <a:pt x="98" y="238"/>
                      <a:pt x="101" y="235"/>
                      <a:pt x="104" y="232"/>
                    </a:cubicBezTo>
                    <a:cubicBezTo>
                      <a:pt x="111" y="228"/>
                      <a:pt x="117" y="223"/>
                      <a:pt x="124" y="219"/>
                    </a:cubicBezTo>
                    <a:cubicBezTo>
                      <a:pt x="126" y="218"/>
                      <a:pt x="127" y="215"/>
                      <a:pt x="126" y="212"/>
                    </a:cubicBezTo>
                    <a:cubicBezTo>
                      <a:pt x="125" y="211"/>
                      <a:pt x="123" y="210"/>
                      <a:pt x="121" y="210"/>
                    </a:cubicBezTo>
                    <a:cubicBezTo>
                      <a:pt x="121" y="210"/>
                      <a:pt x="120" y="210"/>
                      <a:pt x="119" y="211"/>
                    </a:cubicBezTo>
                    <a:cubicBezTo>
                      <a:pt x="119" y="210"/>
                      <a:pt x="118" y="209"/>
                      <a:pt x="118" y="209"/>
                    </a:cubicBezTo>
                    <a:cubicBezTo>
                      <a:pt x="116" y="208"/>
                      <a:pt x="114" y="207"/>
                      <a:pt x="112" y="206"/>
                    </a:cubicBezTo>
                    <a:cubicBezTo>
                      <a:pt x="111" y="205"/>
                      <a:pt x="110" y="205"/>
                      <a:pt x="108" y="204"/>
                    </a:cubicBezTo>
                    <a:cubicBezTo>
                      <a:pt x="108" y="204"/>
                      <a:pt x="107" y="204"/>
                      <a:pt x="107" y="204"/>
                    </a:cubicBezTo>
                    <a:cubicBezTo>
                      <a:pt x="107" y="204"/>
                      <a:pt x="106" y="204"/>
                      <a:pt x="106" y="203"/>
                    </a:cubicBezTo>
                    <a:cubicBezTo>
                      <a:pt x="102" y="202"/>
                      <a:pt x="98" y="200"/>
                      <a:pt x="94" y="199"/>
                    </a:cubicBezTo>
                    <a:cubicBezTo>
                      <a:pt x="91" y="198"/>
                      <a:pt x="88" y="196"/>
                      <a:pt x="85" y="195"/>
                    </a:cubicBezTo>
                    <a:cubicBezTo>
                      <a:pt x="84" y="195"/>
                      <a:pt x="83" y="194"/>
                      <a:pt x="83" y="194"/>
                    </a:cubicBezTo>
                    <a:cubicBezTo>
                      <a:pt x="80" y="192"/>
                      <a:pt x="78" y="191"/>
                      <a:pt x="75" y="190"/>
                    </a:cubicBezTo>
                    <a:cubicBezTo>
                      <a:pt x="68" y="187"/>
                      <a:pt x="62" y="183"/>
                      <a:pt x="55" y="179"/>
                    </a:cubicBezTo>
                    <a:cubicBezTo>
                      <a:pt x="47" y="175"/>
                      <a:pt x="38" y="170"/>
                      <a:pt x="30" y="165"/>
                    </a:cubicBezTo>
                    <a:cubicBezTo>
                      <a:pt x="33" y="165"/>
                      <a:pt x="35" y="165"/>
                      <a:pt x="38" y="164"/>
                    </a:cubicBezTo>
                    <a:cubicBezTo>
                      <a:pt x="41" y="164"/>
                      <a:pt x="44" y="164"/>
                      <a:pt x="46" y="164"/>
                    </a:cubicBezTo>
                    <a:cubicBezTo>
                      <a:pt x="49" y="164"/>
                      <a:pt x="52" y="164"/>
                      <a:pt x="55" y="164"/>
                    </a:cubicBezTo>
                    <a:cubicBezTo>
                      <a:pt x="58" y="164"/>
                      <a:pt x="61" y="163"/>
                      <a:pt x="65" y="163"/>
                    </a:cubicBezTo>
                    <a:cubicBezTo>
                      <a:pt x="67" y="163"/>
                      <a:pt x="69" y="163"/>
                      <a:pt x="72" y="163"/>
                    </a:cubicBezTo>
                    <a:cubicBezTo>
                      <a:pt x="78" y="163"/>
                      <a:pt x="84" y="163"/>
                      <a:pt x="90" y="163"/>
                    </a:cubicBezTo>
                    <a:cubicBezTo>
                      <a:pt x="95" y="163"/>
                      <a:pt x="101" y="163"/>
                      <a:pt x="107" y="162"/>
                    </a:cubicBezTo>
                    <a:cubicBezTo>
                      <a:pt x="113" y="162"/>
                      <a:pt x="118" y="162"/>
                      <a:pt x="124" y="161"/>
                    </a:cubicBezTo>
                    <a:cubicBezTo>
                      <a:pt x="130" y="161"/>
                      <a:pt x="136" y="160"/>
                      <a:pt x="142" y="160"/>
                    </a:cubicBezTo>
                    <a:cubicBezTo>
                      <a:pt x="147" y="159"/>
                      <a:pt x="151" y="159"/>
                      <a:pt x="156" y="159"/>
                    </a:cubicBezTo>
                    <a:cubicBezTo>
                      <a:pt x="157" y="159"/>
                      <a:pt x="159" y="159"/>
                      <a:pt x="160" y="159"/>
                    </a:cubicBezTo>
                    <a:cubicBezTo>
                      <a:pt x="166" y="159"/>
                      <a:pt x="172" y="160"/>
                      <a:pt x="178" y="160"/>
                    </a:cubicBezTo>
                    <a:cubicBezTo>
                      <a:pt x="183" y="160"/>
                      <a:pt x="189" y="160"/>
                      <a:pt x="195" y="160"/>
                    </a:cubicBezTo>
                    <a:cubicBezTo>
                      <a:pt x="208" y="160"/>
                      <a:pt x="220" y="160"/>
                      <a:pt x="233" y="160"/>
                    </a:cubicBezTo>
                    <a:cubicBezTo>
                      <a:pt x="233" y="160"/>
                      <a:pt x="233" y="160"/>
                      <a:pt x="233" y="160"/>
                    </a:cubicBezTo>
                    <a:cubicBezTo>
                      <a:pt x="233" y="161"/>
                      <a:pt x="233" y="161"/>
                      <a:pt x="234" y="161"/>
                    </a:cubicBezTo>
                    <a:cubicBezTo>
                      <a:pt x="234" y="165"/>
                      <a:pt x="234" y="168"/>
                      <a:pt x="235" y="172"/>
                    </a:cubicBezTo>
                    <a:cubicBezTo>
                      <a:pt x="235" y="173"/>
                      <a:pt x="235" y="174"/>
                      <a:pt x="235" y="175"/>
                    </a:cubicBezTo>
                    <a:cubicBezTo>
                      <a:pt x="235" y="175"/>
                      <a:pt x="235" y="176"/>
                      <a:pt x="235" y="176"/>
                    </a:cubicBezTo>
                    <a:cubicBezTo>
                      <a:pt x="235" y="176"/>
                      <a:pt x="235" y="177"/>
                      <a:pt x="235" y="177"/>
                    </a:cubicBezTo>
                    <a:cubicBezTo>
                      <a:pt x="235" y="184"/>
                      <a:pt x="234" y="190"/>
                      <a:pt x="234" y="196"/>
                    </a:cubicBezTo>
                    <a:cubicBezTo>
                      <a:pt x="234" y="200"/>
                      <a:pt x="234" y="203"/>
                      <a:pt x="234" y="207"/>
                    </a:cubicBezTo>
                    <a:cubicBezTo>
                      <a:pt x="233" y="210"/>
                      <a:pt x="233" y="213"/>
                      <a:pt x="233" y="216"/>
                    </a:cubicBezTo>
                    <a:cubicBezTo>
                      <a:pt x="234" y="219"/>
                      <a:pt x="234" y="222"/>
                      <a:pt x="235" y="225"/>
                    </a:cubicBezTo>
                    <a:cubicBezTo>
                      <a:pt x="235" y="226"/>
                      <a:pt x="236" y="227"/>
                      <a:pt x="237" y="228"/>
                    </a:cubicBezTo>
                    <a:cubicBezTo>
                      <a:pt x="238" y="229"/>
                      <a:pt x="239" y="230"/>
                      <a:pt x="239" y="230"/>
                    </a:cubicBezTo>
                    <a:cubicBezTo>
                      <a:pt x="240" y="231"/>
                      <a:pt x="241" y="231"/>
                      <a:pt x="241" y="232"/>
                    </a:cubicBezTo>
                    <a:cubicBezTo>
                      <a:pt x="242" y="232"/>
                      <a:pt x="242" y="232"/>
                      <a:pt x="243" y="232"/>
                    </a:cubicBezTo>
                    <a:cubicBezTo>
                      <a:pt x="243" y="232"/>
                      <a:pt x="244" y="233"/>
                      <a:pt x="244" y="233"/>
                    </a:cubicBezTo>
                    <a:cubicBezTo>
                      <a:pt x="244" y="233"/>
                      <a:pt x="244" y="233"/>
                      <a:pt x="244" y="233"/>
                    </a:cubicBezTo>
                    <a:cubicBezTo>
                      <a:pt x="244" y="233"/>
                      <a:pt x="244" y="233"/>
                      <a:pt x="243" y="234"/>
                    </a:cubicBezTo>
                    <a:cubicBezTo>
                      <a:pt x="242" y="233"/>
                      <a:pt x="240" y="233"/>
                      <a:pt x="239" y="233"/>
                    </a:cubicBezTo>
                    <a:cubicBezTo>
                      <a:pt x="238" y="233"/>
                      <a:pt x="237" y="233"/>
                      <a:pt x="237" y="233"/>
                    </a:cubicBezTo>
                    <a:cubicBezTo>
                      <a:pt x="236" y="233"/>
                      <a:pt x="236" y="234"/>
                      <a:pt x="235" y="234"/>
                    </a:cubicBezTo>
                    <a:cubicBezTo>
                      <a:pt x="235" y="234"/>
                      <a:pt x="235" y="234"/>
                      <a:pt x="234" y="235"/>
                    </a:cubicBezTo>
                    <a:cubicBezTo>
                      <a:pt x="234" y="235"/>
                      <a:pt x="233" y="235"/>
                      <a:pt x="233" y="236"/>
                    </a:cubicBezTo>
                    <a:cubicBezTo>
                      <a:pt x="232" y="236"/>
                      <a:pt x="233" y="238"/>
                      <a:pt x="234" y="237"/>
                    </a:cubicBezTo>
                    <a:cubicBezTo>
                      <a:pt x="235" y="237"/>
                      <a:pt x="236" y="236"/>
                      <a:pt x="237" y="236"/>
                    </a:cubicBezTo>
                    <a:cubicBezTo>
                      <a:pt x="237" y="236"/>
                      <a:pt x="237" y="235"/>
                      <a:pt x="237" y="235"/>
                    </a:cubicBezTo>
                    <a:cubicBezTo>
                      <a:pt x="238" y="235"/>
                      <a:pt x="238" y="235"/>
                      <a:pt x="238" y="235"/>
                    </a:cubicBezTo>
                    <a:cubicBezTo>
                      <a:pt x="239" y="236"/>
                      <a:pt x="240" y="236"/>
                      <a:pt x="241" y="236"/>
                    </a:cubicBezTo>
                    <a:cubicBezTo>
                      <a:pt x="242" y="237"/>
                      <a:pt x="243" y="237"/>
                      <a:pt x="244" y="238"/>
                    </a:cubicBezTo>
                    <a:cubicBezTo>
                      <a:pt x="244" y="238"/>
                      <a:pt x="245" y="238"/>
                      <a:pt x="245" y="238"/>
                    </a:cubicBezTo>
                    <a:cubicBezTo>
                      <a:pt x="246" y="239"/>
                      <a:pt x="246" y="239"/>
                      <a:pt x="247" y="239"/>
                    </a:cubicBezTo>
                    <a:cubicBezTo>
                      <a:pt x="249" y="240"/>
                      <a:pt x="250" y="241"/>
                      <a:pt x="252" y="242"/>
                    </a:cubicBezTo>
                    <a:cubicBezTo>
                      <a:pt x="254" y="243"/>
                      <a:pt x="256" y="244"/>
                      <a:pt x="258" y="245"/>
                    </a:cubicBezTo>
                    <a:cubicBezTo>
                      <a:pt x="262" y="248"/>
                      <a:pt x="266" y="250"/>
                      <a:pt x="269" y="252"/>
                    </a:cubicBezTo>
                    <a:cubicBezTo>
                      <a:pt x="273" y="255"/>
                      <a:pt x="277" y="258"/>
                      <a:pt x="281" y="260"/>
                    </a:cubicBezTo>
                    <a:cubicBezTo>
                      <a:pt x="283" y="262"/>
                      <a:pt x="285" y="263"/>
                      <a:pt x="288" y="265"/>
                    </a:cubicBezTo>
                    <a:cubicBezTo>
                      <a:pt x="290" y="266"/>
                      <a:pt x="291" y="267"/>
                      <a:pt x="293" y="268"/>
                    </a:cubicBezTo>
                    <a:cubicBezTo>
                      <a:pt x="294" y="268"/>
                      <a:pt x="296" y="269"/>
                      <a:pt x="297" y="270"/>
                    </a:cubicBezTo>
                    <a:cubicBezTo>
                      <a:pt x="297" y="270"/>
                      <a:pt x="297" y="270"/>
                      <a:pt x="297" y="270"/>
                    </a:cubicBezTo>
                    <a:cubicBezTo>
                      <a:pt x="283" y="269"/>
                      <a:pt x="269" y="268"/>
                      <a:pt x="255" y="268"/>
                    </a:cubicBezTo>
                    <a:cubicBezTo>
                      <a:pt x="253" y="268"/>
                      <a:pt x="251" y="268"/>
                      <a:pt x="249" y="268"/>
                    </a:cubicBezTo>
                    <a:cubicBezTo>
                      <a:pt x="241" y="269"/>
                      <a:pt x="233" y="269"/>
                      <a:pt x="225" y="269"/>
                    </a:cubicBezTo>
                    <a:cubicBezTo>
                      <a:pt x="217" y="270"/>
                      <a:pt x="210" y="270"/>
                      <a:pt x="202" y="270"/>
                    </a:cubicBezTo>
                    <a:cubicBezTo>
                      <a:pt x="193" y="270"/>
                      <a:pt x="185" y="271"/>
                      <a:pt x="177" y="271"/>
                    </a:cubicBezTo>
                    <a:cubicBezTo>
                      <a:pt x="173" y="271"/>
                      <a:pt x="169" y="272"/>
                      <a:pt x="166" y="272"/>
                    </a:cubicBezTo>
                    <a:cubicBezTo>
                      <a:pt x="162" y="272"/>
                      <a:pt x="157" y="272"/>
                      <a:pt x="153" y="272"/>
                    </a:cubicBezTo>
                    <a:cubicBezTo>
                      <a:pt x="145" y="273"/>
                      <a:pt x="137" y="273"/>
                      <a:pt x="128" y="273"/>
                    </a:cubicBezTo>
                    <a:cubicBezTo>
                      <a:pt x="120" y="273"/>
                      <a:pt x="112" y="273"/>
                      <a:pt x="103" y="273"/>
                    </a:cubicBezTo>
                    <a:cubicBezTo>
                      <a:pt x="89" y="273"/>
                      <a:pt x="75" y="273"/>
                      <a:pt x="61" y="273"/>
                    </a:cubicBezTo>
                    <a:cubicBezTo>
                      <a:pt x="61" y="273"/>
                      <a:pt x="60" y="273"/>
                      <a:pt x="59" y="273"/>
                    </a:cubicBezTo>
                    <a:close/>
                    <a:moveTo>
                      <a:pt x="236" y="82"/>
                    </a:moveTo>
                    <a:cubicBezTo>
                      <a:pt x="236" y="81"/>
                      <a:pt x="236" y="81"/>
                      <a:pt x="236" y="81"/>
                    </a:cubicBezTo>
                    <a:cubicBezTo>
                      <a:pt x="236" y="81"/>
                      <a:pt x="236" y="81"/>
                      <a:pt x="236" y="81"/>
                    </a:cubicBezTo>
                    <a:cubicBezTo>
                      <a:pt x="236" y="81"/>
                      <a:pt x="236" y="81"/>
                      <a:pt x="236" y="82"/>
                    </a:cubicBezTo>
                    <a:close/>
                    <a:moveTo>
                      <a:pt x="238" y="107"/>
                    </a:moveTo>
                    <a:cubicBezTo>
                      <a:pt x="239" y="101"/>
                      <a:pt x="240" y="95"/>
                      <a:pt x="240" y="90"/>
                    </a:cubicBezTo>
                    <a:cubicBezTo>
                      <a:pt x="240" y="90"/>
                      <a:pt x="240" y="90"/>
                      <a:pt x="240" y="90"/>
                    </a:cubicBezTo>
                    <a:cubicBezTo>
                      <a:pt x="240" y="104"/>
                      <a:pt x="240" y="117"/>
                      <a:pt x="240" y="131"/>
                    </a:cubicBezTo>
                    <a:cubicBezTo>
                      <a:pt x="240" y="132"/>
                      <a:pt x="240" y="134"/>
                      <a:pt x="240" y="135"/>
                    </a:cubicBezTo>
                    <a:cubicBezTo>
                      <a:pt x="239" y="136"/>
                      <a:pt x="239" y="137"/>
                      <a:pt x="239" y="139"/>
                    </a:cubicBezTo>
                    <a:cubicBezTo>
                      <a:pt x="239" y="142"/>
                      <a:pt x="239" y="145"/>
                      <a:pt x="238" y="148"/>
                    </a:cubicBezTo>
                    <a:cubicBezTo>
                      <a:pt x="238" y="149"/>
                      <a:pt x="238" y="149"/>
                      <a:pt x="238" y="150"/>
                    </a:cubicBezTo>
                    <a:cubicBezTo>
                      <a:pt x="238" y="149"/>
                      <a:pt x="238" y="148"/>
                      <a:pt x="238" y="148"/>
                    </a:cubicBezTo>
                    <a:cubicBezTo>
                      <a:pt x="238" y="146"/>
                      <a:pt x="238" y="144"/>
                      <a:pt x="237" y="142"/>
                    </a:cubicBezTo>
                    <a:cubicBezTo>
                      <a:pt x="237" y="136"/>
                      <a:pt x="237" y="131"/>
                      <a:pt x="236" y="126"/>
                    </a:cubicBezTo>
                    <a:cubicBezTo>
                      <a:pt x="236" y="126"/>
                      <a:pt x="236" y="125"/>
                      <a:pt x="236" y="125"/>
                    </a:cubicBezTo>
                    <a:cubicBezTo>
                      <a:pt x="237" y="119"/>
                      <a:pt x="237" y="113"/>
                      <a:pt x="238" y="107"/>
                    </a:cubicBezTo>
                    <a:close/>
                    <a:moveTo>
                      <a:pt x="693" y="36"/>
                    </a:moveTo>
                    <a:cubicBezTo>
                      <a:pt x="700" y="36"/>
                      <a:pt x="708" y="36"/>
                      <a:pt x="715" y="36"/>
                    </a:cubicBezTo>
                    <a:cubicBezTo>
                      <a:pt x="723" y="36"/>
                      <a:pt x="730" y="36"/>
                      <a:pt x="738" y="36"/>
                    </a:cubicBezTo>
                    <a:cubicBezTo>
                      <a:pt x="746" y="36"/>
                      <a:pt x="754" y="35"/>
                      <a:pt x="762" y="35"/>
                    </a:cubicBezTo>
                    <a:cubicBezTo>
                      <a:pt x="770" y="34"/>
                      <a:pt x="778" y="34"/>
                      <a:pt x="785" y="33"/>
                    </a:cubicBezTo>
                    <a:cubicBezTo>
                      <a:pt x="793" y="33"/>
                      <a:pt x="800" y="32"/>
                      <a:pt x="807" y="31"/>
                    </a:cubicBezTo>
                    <a:cubicBezTo>
                      <a:pt x="811" y="31"/>
                      <a:pt x="815" y="30"/>
                      <a:pt x="819" y="30"/>
                    </a:cubicBezTo>
                    <a:cubicBezTo>
                      <a:pt x="823" y="29"/>
                      <a:pt x="827" y="29"/>
                      <a:pt x="831" y="29"/>
                    </a:cubicBezTo>
                    <a:cubicBezTo>
                      <a:pt x="838" y="29"/>
                      <a:pt x="846" y="29"/>
                      <a:pt x="853" y="29"/>
                    </a:cubicBezTo>
                    <a:cubicBezTo>
                      <a:pt x="855" y="28"/>
                      <a:pt x="857" y="28"/>
                      <a:pt x="860" y="28"/>
                    </a:cubicBezTo>
                    <a:cubicBezTo>
                      <a:pt x="862" y="28"/>
                      <a:pt x="864" y="28"/>
                      <a:pt x="866" y="28"/>
                    </a:cubicBezTo>
                    <a:cubicBezTo>
                      <a:pt x="869" y="28"/>
                      <a:pt x="873" y="27"/>
                      <a:pt x="876" y="27"/>
                    </a:cubicBezTo>
                    <a:cubicBezTo>
                      <a:pt x="884" y="26"/>
                      <a:pt x="891" y="25"/>
                      <a:pt x="899" y="24"/>
                    </a:cubicBezTo>
                    <a:cubicBezTo>
                      <a:pt x="901" y="24"/>
                      <a:pt x="903" y="24"/>
                      <a:pt x="905" y="24"/>
                    </a:cubicBezTo>
                    <a:cubicBezTo>
                      <a:pt x="906" y="24"/>
                      <a:pt x="906" y="24"/>
                      <a:pt x="906" y="25"/>
                    </a:cubicBezTo>
                    <a:cubicBezTo>
                      <a:pt x="908" y="27"/>
                      <a:pt x="911" y="29"/>
                      <a:pt x="913" y="32"/>
                    </a:cubicBezTo>
                    <a:cubicBezTo>
                      <a:pt x="915" y="34"/>
                      <a:pt x="917" y="35"/>
                      <a:pt x="919" y="37"/>
                    </a:cubicBezTo>
                    <a:cubicBezTo>
                      <a:pt x="920" y="38"/>
                      <a:pt x="921" y="40"/>
                      <a:pt x="923" y="41"/>
                    </a:cubicBezTo>
                    <a:cubicBezTo>
                      <a:pt x="926" y="44"/>
                      <a:pt x="930" y="47"/>
                      <a:pt x="933" y="50"/>
                    </a:cubicBezTo>
                    <a:cubicBezTo>
                      <a:pt x="936" y="52"/>
                      <a:pt x="939" y="54"/>
                      <a:pt x="941" y="56"/>
                    </a:cubicBezTo>
                    <a:cubicBezTo>
                      <a:pt x="945" y="59"/>
                      <a:pt x="948" y="62"/>
                      <a:pt x="951" y="64"/>
                    </a:cubicBezTo>
                    <a:cubicBezTo>
                      <a:pt x="957" y="70"/>
                      <a:pt x="963" y="75"/>
                      <a:pt x="969" y="81"/>
                    </a:cubicBezTo>
                    <a:cubicBezTo>
                      <a:pt x="977" y="88"/>
                      <a:pt x="985" y="95"/>
                      <a:pt x="993" y="103"/>
                    </a:cubicBezTo>
                    <a:cubicBezTo>
                      <a:pt x="993" y="103"/>
                      <a:pt x="994" y="104"/>
                      <a:pt x="995" y="105"/>
                    </a:cubicBezTo>
                    <a:cubicBezTo>
                      <a:pt x="993" y="106"/>
                      <a:pt x="992" y="108"/>
                      <a:pt x="990" y="109"/>
                    </a:cubicBezTo>
                    <a:cubicBezTo>
                      <a:pt x="989" y="111"/>
                      <a:pt x="987" y="113"/>
                      <a:pt x="986" y="114"/>
                    </a:cubicBezTo>
                    <a:cubicBezTo>
                      <a:pt x="983" y="117"/>
                      <a:pt x="981" y="119"/>
                      <a:pt x="979" y="121"/>
                    </a:cubicBezTo>
                    <a:cubicBezTo>
                      <a:pt x="979" y="121"/>
                      <a:pt x="978" y="122"/>
                      <a:pt x="978" y="122"/>
                    </a:cubicBezTo>
                    <a:cubicBezTo>
                      <a:pt x="967" y="132"/>
                      <a:pt x="955" y="141"/>
                      <a:pt x="943" y="151"/>
                    </a:cubicBezTo>
                    <a:cubicBezTo>
                      <a:pt x="934" y="159"/>
                      <a:pt x="925" y="167"/>
                      <a:pt x="915" y="175"/>
                    </a:cubicBezTo>
                    <a:cubicBezTo>
                      <a:pt x="910" y="179"/>
                      <a:pt x="905" y="183"/>
                      <a:pt x="901" y="187"/>
                    </a:cubicBezTo>
                    <a:cubicBezTo>
                      <a:pt x="898" y="190"/>
                      <a:pt x="895" y="192"/>
                      <a:pt x="893" y="194"/>
                    </a:cubicBezTo>
                    <a:cubicBezTo>
                      <a:pt x="892" y="194"/>
                      <a:pt x="891" y="195"/>
                      <a:pt x="890" y="195"/>
                    </a:cubicBezTo>
                    <a:cubicBezTo>
                      <a:pt x="886" y="195"/>
                      <a:pt x="883" y="195"/>
                      <a:pt x="879" y="195"/>
                    </a:cubicBezTo>
                    <a:cubicBezTo>
                      <a:pt x="875" y="194"/>
                      <a:pt x="871" y="194"/>
                      <a:pt x="867" y="194"/>
                    </a:cubicBezTo>
                    <a:cubicBezTo>
                      <a:pt x="867" y="194"/>
                      <a:pt x="867" y="194"/>
                      <a:pt x="866" y="194"/>
                    </a:cubicBezTo>
                    <a:cubicBezTo>
                      <a:pt x="862" y="194"/>
                      <a:pt x="858" y="195"/>
                      <a:pt x="855" y="195"/>
                    </a:cubicBezTo>
                    <a:cubicBezTo>
                      <a:pt x="849" y="195"/>
                      <a:pt x="843" y="195"/>
                      <a:pt x="838" y="196"/>
                    </a:cubicBezTo>
                    <a:cubicBezTo>
                      <a:pt x="834" y="195"/>
                      <a:pt x="831" y="195"/>
                      <a:pt x="827" y="195"/>
                    </a:cubicBezTo>
                    <a:cubicBezTo>
                      <a:pt x="823" y="195"/>
                      <a:pt x="820" y="194"/>
                      <a:pt x="816" y="194"/>
                    </a:cubicBezTo>
                    <a:cubicBezTo>
                      <a:pt x="812" y="194"/>
                      <a:pt x="809" y="194"/>
                      <a:pt x="805" y="194"/>
                    </a:cubicBezTo>
                    <a:cubicBezTo>
                      <a:pt x="805" y="194"/>
                      <a:pt x="805" y="194"/>
                      <a:pt x="804" y="194"/>
                    </a:cubicBezTo>
                    <a:cubicBezTo>
                      <a:pt x="797" y="194"/>
                      <a:pt x="790" y="194"/>
                      <a:pt x="783" y="195"/>
                    </a:cubicBezTo>
                    <a:cubicBezTo>
                      <a:pt x="770" y="195"/>
                      <a:pt x="756" y="195"/>
                      <a:pt x="743" y="195"/>
                    </a:cubicBezTo>
                    <a:cubicBezTo>
                      <a:pt x="729" y="196"/>
                      <a:pt x="715" y="195"/>
                      <a:pt x="701" y="196"/>
                    </a:cubicBezTo>
                    <a:cubicBezTo>
                      <a:pt x="694" y="196"/>
                      <a:pt x="687" y="196"/>
                      <a:pt x="680" y="196"/>
                    </a:cubicBezTo>
                    <a:cubicBezTo>
                      <a:pt x="676" y="196"/>
                      <a:pt x="671" y="196"/>
                      <a:pt x="667" y="196"/>
                    </a:cubicBezTo>
                    <a:cubicBezTo>
                      <a:pt x="663" y="196"/>
                      <a:pt x="660" y="196"/>
                      <a:pt x="656" y="196"/>
                    </a:cubicBezTo>
                    <a:cubicBezTo>
                      <a:pt x="651" y="197"/>
                      <a:pt x="646" y="197"/>
                      <a:pt x="641" y="197"/>
                    </a:cubicBezTo>
                    <a:cubicBezTo>
                      <a:pt x="633" y="197"/>
                      <a:pt x="624" y="197"/>
                      <a:pt x="615" y="197"/>
                    </a:cubicBezTo>
                    <a:cubicBezTo>
                      <a:pt x="599" y="197"/>
                      <a:pt x="582" y="197"/>
                      <a:pt x="565" y="198"/>
                    </a:cubicBezTo>
                    <a:cubicBezTo>
                      <a:pt x="558" y="198"/>
                      <a:pt x="550" y="198"/>
                      <a:pt x="542" y="198"/>
                    </a:cubicBezTo>
                    <a:cubicBezTo>
                      <a:pt x="535" y="199"/>
                      <a:pt x="527" y="199"/>
                      <a:pt x="519" y="200"/>
                    </a:cubicBezTo>
                    <a:cubicBezTo>
                      <a:pt x="514" y="200"/>
                      <a:pt x="510" y="200"/>
                      <a:pt x="505" y="201"/>
                    </a:cubicBezTo>
                    <a:cubicBezTo>
                      <a:pt x="500" y="201"/>
                      <a:pt x="494" y="201"/>
                      <a:pt x="488" y="201"/>
                    </a:cubicBezTo>
                    <a:cubicBezTo>
                      <a:pt x="482" y="202"/>
                      <a:pt x="477" y="202"/>
                      <a:pt x="471" y="203"/>
                    </a:cubicBezTo>
                    <a:cubicBezTo>
                      <a:pt x="466" y="202"/>
                      <a:pt x="462" y="202"/>
                      <a:pt x="458" y="202"/>
                    </a:cubicBezTo>
                    <a:cubicBezTo>
                      <a:pt x="458" y="202"/>
                      <a:pt x="457" y="202"/>
                      <a:pt x="457" y="202"/>
                    </a:cubicBezTo>
                    <a:cubicBezTo>
                      <a:pt x="456" y="202"/>
                      <a:pt x="454" y="203"/>
                      <a:pt x="453" y="204"/>
                    </a:cubicBezTo>
                    <a:cubicBezTo>
                      <a:pt x="453" y="204"/>
                      <a:pt x="453" y="204"/>
                      <a:pt x="453" y="204"/>
                    </a:cubicBezTo>
                    <a:cubicBezTo>
                      <a:pt x="450" y="205"/>
                      <a:pt x="448" y="205"/>
                      <a:pt x="445" y="205"/>
                    </a:cubicBezTo>
                    <a:cubicBezTo>
                      <a:pt x="444" y="205"/>
                      <a:pt x="442" y="206"/>
                      <a:pt x="441" y="206"/>
                    </a:cubicBezTo>
                    <a:cubicBezTo>
                      <a:pt x="434" y="206"/>
                      <a:pt x="428" y="206"/>
                      <a:pt x="421" y="207"/>
                    </a:cubicBezTo>
                    <a:cubicBezTo>
                      <a:pt x="415" y="207"/>
                      <a:pt x="409" y="207"/>
                      <a:pt x="403" y="208"/>
                    </a:cubicBezTo>
                    <a:cubicBezTo>
                      <a:pt x="396" y="208"/>
                      <a:pt x="390" y="208"/>
                      <a:pt x="383" y="208"/>
                    </a:cubicBezTo>
                    <a:cubicBezTo>
                      <a:pt x="379" y="209"/>
                      <a:pt x="374" y="209"/>
                      <a:pt x="370" y="209"/>
                    </a:cubicBezTo>
                    <a:cubicBezTo>
                      <a:pt x="368" y="209"/>
                      <a:pt x="366" y="210"/>
                      <a:pt x="364" y="210"/>
                    </a:cubicBezTo>
                    <a:cubicBezTo>
                      <a:pt x="356" y="211"/>
                      <a:pt x="349" y="211"/>
                      <a:pt x="342" y="212"/>
                    </a:cubicBezTo>
                    <a:cubicBezTo>
                      <a:pt x="342" y="212"/>
                      <a:pt x="342" y="212"/>
                      <a:pt x="342" y="212"/>
                    </a:cubicBezTo>
                    <a:cubicBezTo>
                      <a:pt x="339" y="212"/>
                      <a:pt x="336" y="213"/>
                      <a:pt x="333" y="213"/>
                    </a:cubicBezTo>
                    <a:cubicBezTo>
                      <a:pt x="332" y="213"/>
                      <a:pt x="331" y="213"/>
                      <a:pt x="330" y="213"/>
                    </a:cubicBezTo>
                    <a:cubicBezTo>
                      <a:pt x="327" y="214"/>
                      <a:pt x="325" y="214"/>
                      <a:pt x="322" y="214"/>
                    </a:cubicBezTo>
                    <a:cubicBezTo>
                      <a:pt x="316" y="215"/>
                      <a:pt x="310" y="215"/>
                      <a:pt x="304" y="216"/>
                    </a:cubicBezTo>
                    <a:cubicBezTo>
                      <a:pt x="303" y="216"/>
                      <a:pt x="303" y="216"/>
                      <a:pt x="302" y="216"/>
                    </a:cubicBezTo>
                    <a:cubicBezTo>
                      <a:pt x="297" y="216"/>
                      <a:pt x="291" y="216"/>
                      <a:pt x="286" y="215"/>
                    </a:cubicBezTo>
                    <a:cubicBezTo>
                      <a:pt x="282" y="214"/>
                      <a:pt x="278" y="214"/>
                      <a:pt x="274" y="213"/>
                    </a:cubicBezTo>
                    <a:cubicBezTo>
                      <a:pt x="272" y="212"/>
                      <a:pt x="270" y="212"/>
                      <a:pt x="268" y="211"/>
                    </a:cubicBezTo>
                    <a:cubicBezTo>
                      <a:pt x="266" y="210"/>
                      <a:pt x="264" y="210"/>
                      <a:pt x="262" y="209"/>
                    </a:cubicBezTo>
                    <a:cubicBezTo>
                      <a:pt x="260" y="209"/>
                      <a:pt x="258" y="210"/>
                      <a:pt x="258" y="211"/>
                    </a:cubicBezTo>
                    <a:cubicBezTo>
                      <a:pt x="258" y="213"/>
                      <a:pt x="259" y="214"/>
                      <a:pt x="260" y="215"/>
                    </a:cubicBezTo>
                    <a:cubicBezTo>
                      <a:pt x="265" y="216"/>
                      <a:pt x="269" y="218"/>
                      <a:pt x="273" y="219"/>
                    </a:cubicBezTo>
                    <a:cubicBezTo>
                      <a:pt x="275" y="219"/>
                      <a:pt x="276" y="219"/>
                      <a:pt x="278" y="220"/>
                    </a:cubicBezTo>
                    <a:cubicBezTo>
                      <a:pt x="278" y="220"/>
                      <a:pt x="278" y="220"/>
                      <a:pt x="278" y="220"/>
                    </a:cubicBezTo>
                    <a:cubicBezTo>
                      <a:pt x="278" y="221"/>
                      <a:pt x="277" y="221"/>
                      <a:pt x="277" y="221"/>
                    </a:cubicBezTo>
                    <a:cubicBezTo>
                      <a:pt x="274" y="221"/>
                      <a:pt x="272" y="221"/>
                      <a:pt x="269" y="221"/>
                    </a:cubicBezTo>
                    <a:cubicBezTo>
                      <a:pt x="264" y="222"/>
                      <a:pt x="258" y="222"/>
                      <a:pt x="252" y="222"/>
                    </a:cubicBezTo>
                    <a:cubicBezTo>
                      <a:pt x="252" y="222"/>
                      <a:pt x="252" y="222"/>
                      <a:pt x="252" y="222"/>
                    </a:cubicBezTo>
                    <a:cubicBezTo>
                      <a:pt x="252" y="220"/>
                      <a:pt x="252" y="217"/>
                      <a:pt x="251" y="214"/>
                    </a:cubicBezTo>
                    <a:cubicBezTo>
                      <a:pt x="250" y="202"/>
                      <a:pt x="250" y="189"/>
                      <a:pt x="250" y="177"/>
                    </a:cubicBezTo>
                    <a:cubicBezTo>
                      <a:pt x="250" y="170"/>
                      <a:pt x="250" y="164"/>
                      <a:pt x="250" y="157"/>
                    </a:cubicBezTo>
                    <a:cubicBezTo>
                      <a:pt x="250" y="151"/>
                      <a:pt x="251" y="145"/>
                      <a:pt x="251" y="138"/>
                    </a:cubicBezTo>
                    <a:cubicBezTo>
                      <a:pt x="251" y="131"/>
                      <a:pt x="251" y="124"/>
                      <a:pt x="251" y="117"/>
                    </a:cubicBezTo>
                    <a:cubicBezTo>
                      <a:pt x="251" y="110"/>
                      <a:pt x="251" y="103"/>
                      <a:pt x="250" y="96"/>
                    </a:cubicBezTo>
                    <a:cubicBezTo>
                      <a:pt x="250" y="91"/>
                      <a:pt x="250" y="85"/>
                      <a:pt x="250" y="79"/>
                    </a:cubicBezTo>
                    <a:cubicBezTo>
                      <a:pt x="250" y="70"/>
                      <a:pt x="249" y="61"/>
                      <a:pt x="249" y="51"/>
                    </a:cubicBezTo>
                    <a:cubicBezTo>
                      <a:pt x="249" y="51"/>
                      <a:pt x="249" y="51"/>
                      <a:pt x="249" y="50"/>
                    </a:cubicBezTo>
                    <a:cubicBezTo>
                      <a:pt x="249" y="50"/>
                      <a:pt x="249" y="50"/>
                      <a:pt x="249" y="50"/>
                    </a:cubicBezTo>
                    <a:cubicBezTo>
                      <a:pt x="252" y="50"/>
                      <a:pt x="256" y="49"/>
                      <a:pt x="260" y="49"/>
                    </a:cubicBezTo>
                    <a:cubicBezTo>
                      <a:pt x="263" y="49"/>
                      <a:pt x="266" y="48"/>
                      <a:pt x="270" y="48"/>
                    </a:cubicBezTo>
                    <a:cubicBezTo>
                      <a:pt x="277" y="47"/>
                      <a:pt x="285" y="47"/>
                      <a:pt x="292" y="46"/>
                    </a:cubicBezTo>
                    <a:cubicBezTo>
                      <a:pt x="308" y="45"/>
                      <a:pt x="323" y="43"/>
                      <a:pt x="338" y="42"/>
                    </a:cubicBezTo>
                    <a:cubicBezTo>
                      <a:pt x="346" y="41"/>
                      <a:pt x="354" y="41"/>
                      <a:pt x="361" y="40"/>
                    </a:cubicBezTo>
                    <a:cubicBezTo>
                      <a:pt x="366" y="40"/>
                      <a:pt x="372" y="39"/>
                      <a:pt x="377" y="39"/>
                    </a:cubicBezTo>
                    <a:cubicBezTo>
                      <a:pt x="381" y="39"/>
                      <a:pt x="384" y="39"/>
                      <a:pt x="388" y="39"/>
                    </a:cubicBezTo>
                    <a:cubicBezTo>
                      <a:pt x="396" y="39"/>
                      <a:pt x="404" y="38"/>
                      <a:pt x="412" y="38"/>
                    </a:cubicBezTo>
                    <a:cubicBezTo>
                      <a:pt x="419" y="38"/>
                      <a:pt x="426" y="38"/>
                      <a:pt x="433" y="38"/>
                    </a:cubicBezTo>
                    <a:cubicBezTo>
                      <a:pt x="440" y="38"/>
                      <a:pt x="447" y="38"/>
                      <a:pt x="453" y="38"/>
                    </a:cubicBezTo>
                    <a:cubicBezTo>
                      <a:pt x="458" y="38"/>
                      <a:pt x="463" y="38"/>
                      <a:pt x="467" y="37"/>
                    </a:cubicBezTo>
                    <a:cubicBezTo>
                      <a:pt x="468" y="37"/>
                      <a:pt x="469" y="37"/>
                      <a:pt x="469" y="37"/>
                    </a:cubicBezTo>
                    <a:cubicBezTo>
                      <a:pt x="472" y="37"/>
                      <a:pt x="474" y="37"/>
                      <a:pt x="476" y="37"/>
                    </a:cubicBezTo>
                    <a:cubicBezTo>
                      <a:pt x="479" y="37"/>
                      <a:pt x="481" y="36"/>
                      <a:pt x="484" y="36"/>
                    </a:cubicBezTo>
                    <a:cubicBezTo>
                      <a:pt x="485" y="36"/>
                      <a:pt x="486" y="36"/>
                      <a:pt x="487" y="36"/>
                    </a:cubicBezTo>
                    <a:cubicBezTo>
                      <a:pt x="491" y="35"/>
                      <a:pt x="495" y="35"/>
                      <a:pt x="499" y="34"/>
                    </a:cubicBezTo>
                    <a:cubicBezTo>
                      <a:pt x="507" y="34"/>
                      <a:pt x="514" y="33"/>
                      <a:pt x="522" y="31"/>
                    </a:cubicBezTo>
                    <a:cubicBezTo>
                      <a:pt x="524" y="31"/>
                      <a:pt x="525" y="31"/>
                      <a:pt x="527" y="31"/>
                    </a:cubicBezTo>
                    <a:cubicBezTo>
                      <a:pt x="529" y="31"/>
                      <a:pt x="530" y="30"/>
                      <a:pt x="532" y="30"/>
                    </a:cubicBezTo>
                    <a:cubicBezTo>
                      <a:pt x="562" y="30"/>
                      <a:pt x="592" y="31"/>
                      <a:pt x="622" y="33"/>
                    </a:cubicBezTo>
                    <a:cubicBezTo>
                      <a:pt x="638" y="34"/>
                      <a:pt x="653" y="35"/>
                      <a:pt x="669" y="35"/>
                    </a:cubicBezTo>
                    <a:cubicBezTo>
                      <a:pt x="677" y="36"/>
                      <a:pt x="685" y="36"/>
                      <a:pt x="693" y="36"/>
                    </a:cubicBezTo>
                    <a:close/>
                    <a:moveTo>
                      <a:pt x="911" y="203"/>
                    </a:moveTo>
                    <a:cubicBezTo>
                      <a:pt x="912" y="202"/>
                      <a:pt x="913" y="201"/>
                      <a:pt x="914" y="200"/>
                    </a:cubicBezTo>
                    <a:cubicBezTo>
                      <a:pt x="914" y="200"/>
                      <a:pt x="914" y="199"/>
                      <a:pt x="914" y="199"/>
                    </a:cubicBezTo>
                    <a:cubicBezTo>
                      <a:pt x="917" y="197"/>
                      <a:pt x="919" y="195"/>
                      <a:pt x="922" y="192"/>
                    </a:cubicBezTo>
                    <a:cubicBezTo>
                      <a:pt x="924" y="190"/>
                      <a:pt x="927" y="188"/>
                      <a:pt x="929" y="186"/>
                    </a:cubicBezTo>
                    <a:cubicBezTo>
                      <a:pt x="927" y="188"/>
                      <a:pt x="926" y="190"/>
                      <a:pt x="925" y="191"/>
                    </a:cubicBezTo>
                    <a:cubicBezTo>
                      <a:pt x="923" y="193"/>
                      <a:pt x="921" y="196"/>
                      <a:pt x="919" y="198"/>
                    </a:cubicBezTo>
                    <a:cubicBezTo>
                      <a:pt x="917" y="200"/>
                      <a:pt x="915" y="202"/>
                      <a:pt x="913" y="204"/>
                    </a:cubicBezTo>
                    <a:cubicBezTo>
                      <a:pt x="912" y="204"/>
                      <a:pt x="912" y="205"/>
                      <a:pt x="912" y="205"/>
                    </a:cubicBezTo>
                    <a:cubicBezTo>
                      <a:pt x="911" y="204"/>
                      <a:pt x="911" y="204"/>
                      <a:pt x="911" y="203"/>
                    </a:cubicBezTo>
                    <a:close/>
                    <a:moveTo>
                      <a:pt x="336" y="231"/>
                    </a:moveTo>
                    <a:cubicBezTo>
                      <a:pt x="336" y="231"/>
                      <a:pt x="336" y="231"/>
                      <a:pt x="336" y="232"/>
                    </a:cubicBezTo>
                    <a:cubicBezTo>
                      <a:pt x="336" y="232"/>
                      <a:pt x="336" y="232"/>
                      <a:pt x="336" y="232"/>
                    </a:cubicBezTo>
                    <a:cubicBezTo>
                      <a:pt x="336" y="232"/>
                      <a:pt x="336" y="233"/>
                      <a:pt x="336" y="233"/>
                    </a:cubicBezTo>
                    <a:cubicBezTo>
                      <a:pt x="336" y="235"/>
                      <a:pt x="336" y="236"/>
                      <a:pt x="336" y="238"/>
                    </a:cubicBezTo>
                    <a:cubicBezTo>
                      <a:pt x="336" y="240"/>
                      <a:pt x="336" y="242"/>
                      <a:pt x="336" y="244"/>
                    </a:cubicBezTo>
                    <a:cubicBezTo>
                      <a:pt x="336" y="248"/>
                      <a:pt x="336" y="252"/>
                      <a:pt x="336" y="257"/>
                    </a:cubicBezTo>
                    <a:cubicBezTo>
                      <a:pt x="336" y="261"/>
                      <a:pt x="336" y="265"/>
                      <a:pt x="336" y="270"/>
                    </a:cubicBezTo>
                    <a:cubicBezTo>
                      <a:pt x="336" y="270"/>
                      <a:pt x="335" y="270"/>
                      <a:pt x="335" y="270"/>
                    </a:cubicBezTo>
                    <a:cubicBezTo>
                      <a:pt x="335" y="269"/>
                      <a:pt x="334" y="269"/>
                      <a:pt x="334" y="269"/>
                    </a:cubicBezTo>
                    <a:cubicBezTo>
                      <a:pt x="334" y="265"/>
                      <a:pt x="334" y="262"/>
                      <a:pt x="334" y="258"/>
                    </a:cubicBezTo>
                    <a:cubicBezTo>
                      <a:pt x="334" y="255"/>
                      <a:pt x="334" y="252"/>
                      <a:pt x="334" y="249"/>
                    </a:cubicBezTo>
                    <a:cubicBezTo>
                      <a:pt x="334" y="246"/>
                      <a:pt x="334" y="242"/>
                      <a:pt x="334" y="239"/>
                    </a:cubicBezTo>
                    <a:cubicBezTo>
                      <a:pt x="335" y="236"/>
                      <a:pt x="335" y="233"/>
                      <a:pt x="335" y="230"/>
                    </a:cubicBezTo>
                    <a:cubicBezTo>
                      <a:pt x="335" y="230"/>
                      <a:pt x="335" y="230"/>
                      <a:pt x="335" y="230"/>
                    </a:cubicBezTo>
                    <a:cubicBezTo>
                      <a:pt x="335" y="230"/>
                      <a:pt x="335" y="230"/>
                      <a:pt x="336" y="230"/>
                    </a:cubicBezTo>
                    <a:cubicBezTo>
                      <a:pt x="336" y="230"/>
                      <a:pt x="336" y="230"/>
                      <a:pt x="336" y="230"/>
                    </a:cubicBezTo>
                    <a:cubicBezTo>
                      <a:pt x="336" y="231"/>
                      <a:pt x="336" y="231"/>
                      <a:pt x="336" y="231"/>
                    </a:cubicBezTo>
                    <a:close/>
                    <a:moveTo>
                      <a:pt x="343" y="266"/>
                    </a:moveTo>
                    <a:cubicBezTo>
                      <a:pt x="343" y="267"/>
                      <a:pt x="343" y="268"/>
                      <a:pt x="343" y="269"/>
                    </a:cubicBezTo>
                    <a:cubicBezTo>
                      <a:pt x="343" y="269"/>
                      <a:pt x="343" y="269"/>
                      <a:pt x="343" y="269"/>
                    </a:cubicBezTo>
                    <a:cubicBezTo>
                      <a:pt x="343" y="268"/>
                      <a:pt x="343" y="267"/>
                      <a:pt x="343" y="266"/>
                    </a:cubicBezTo>
                    <a:close/>
                    <a:moveTo>
                      <a:pt x="310" y="228"/>
                    </a:moveTo>
                    <a:cubicBezTo>
                      <a:pt x="309" y="228"/>
                      <a:pt x="308" y="229"/>
                      <a:pt x="308" y="230"/>
                    </a:cubicBezTo>
                    <a:cubicBezTo>
                      <a:pt x="308" y="233"/>
                      <a:pt x="308" y="237"/>
                      <a:pt x="308" y="240"/>
                    </a:cubicBezTo>
                    <a:cubicBezTo>
                      <a:pt x="308" y="237"/>
                      <a:pt x="307" y="234"/>
                      <a:pt x="307" y="231"/>
                    </a:cubicBezTo>
                    <a:cubicBezTo>
                      <a:pt x="306" y="230"/>
                      <a:pt x="306" y="230"/>
                      <a:pt x="305" y="230"/>
                    </a:cubicBezTo>
                    <a:cubicBezTo>
                      <a:pt x="305" y="229"/>
                      <a:pt x="305" y="228"/>
                      <a:pt x="305" y="227"/>
                    </a:cubicBezTo>
                    <a:cubicBezTo>
                      <a:pt x="307" y="227"/>
                      <a:pt x="308" y="227"/>
                      <a:pt x="310" y="227"/>
                    </a:cubicBezTo>
                    <a:cubicBezTo>
                      <a:pt x="310" y="227"/>
                      <a:pt x="310" y="227"/>
                      <a:pt x="310" y="228"/>
                    </a:cubicBezTo>
                    <a:close/>
                    <a:moveTo>
                      <a:pt x="293" y="229"/>
                    </a:moveTo>
                    <a:cubicBezTo>
                      <a:pt x="293" y="228"/>
                      <a:pt x="293" y="228"/>
                      <a:pt x="293" y="228"/>
                    </a:cubicBezTo>
                    <a:cubicBezTo>
                      <a:pt x="294" y="228"/>
                      <a:pt x="296" y="227"/>
                      <a:pt x="297" y="227"/>
                    </a:cubicBezTo>
                    <a:cubicBezTo>
                      <a:pt x="298" y="227"/>
                      <a:pt x="300" y="227"/>
                      <a:pt x="301" y="227"/>
                    </a:cubicBezTo>
                    <a:cubicBezTo>
                      <a:pt x="301" y="230"/>
                      <a:pt x="300" y="232"/>
                      <a:pt x="300" y="234"/>
                    </a:cubicBezTo>
                    <a:cubicBezTo>
                      <a:pt x="299" y="237"/>
                      <a:pt x="299" y="240"/>
                      <a:pt x="299" y="243"/>
                    </a:cubicBezTo>
                    <a:cubicBezTo>
                      <a:pt x="298" y="241"/>
                      <a:pt x="298" y="239"/>
                      <a:pt x="297" y="237"/>
                    </a:cubicBezTo>
                    <a:cubicBezTo>
                      <a:pt x="297" y="235"/>
                      <a:pt x="296" y="233"/>
                      <a:pt x="295" y="231"/>
                    </a:cubicBezTo>
                    <a:cubicBezTo>
                      <a:pt x="295" y="231"/>
                      <a:pt x="294" y="230"/>
                      <a:pt x="293" y="229"/>
                    </a:cubicBezTo>
                    <a:cubicBezTo>
                      <a:pt x="293" y="229"/>
                      <a:pt x="293" y="229"/>
                      <a:pt x="293" y="229"/>
                    </a:cubicBezTo>
                    <a:close/>
                    <a:moveTo>
                      <a:pt x="292" y="241"/>
                    </a:moveTo>
                    <a:cubicBezTo>
                      <a:pt x="293" y="242"/>
                      <a:pt x="293" y="243"/>
                      <a:pt x="293" y="244"/>
                    </a:cubicBezTo>
                    <a:cubicBezTo>
                      <a:pt x="293" y="245"/>
                      <a:pt x="294" y="246"/>
                      <a:pt x="294" y="247"/>
                    </a:cubicBezTo>
                    <a:cubicBezTo>
                      <a:pt x="293" y="247"/>
                      <a:pt x="293" y="247"/>
                      <a:pt x="293" y="246"/>
                    </a:cubicBezTo>
                    <a:cubicBezTo>
                      <a:pt x="293" y="246"/>
                      <a:pt x="292" y="246"/>
                      <a:pt x="292" y="246"/>
                    </a:cubicBezTo>
                    <a:cubicBezTo>
                      <a:pt x="292" y="245"/>
                      <a:pt x="292" y="243"/>
                      <a:pt x="292" y="241"/>
                    </a:cubicBezTo>
                    <a:close/>
                    <a:moveTo>
                      <a:pt x="287" y="228"/>
                    </a:moveTo>
                    <a:cubicBezTo>
                      <a:pt x="287" y="229"/>
                      <a:pt x="287" y="230"/>
                      <a:pt x="287" y="230"/>
                    </a:cubicBezTo>
                    <a:cubicBezTo>
                      <a:pt x="287" y="231"/>
                      <a:pt x="287" y="231"/>
                      <a:pt x="288" y="232"/>
                    </a:cubicBezTo>
                    <a:cubicBezTo>
                      <a:pt x="288" y="234"/>
                      <a:pt x="288" y="235"/>
                      <a:pt x="288" y="237"/>
                    </a:cubicBezTo>
                    <a:cubicBezTo>
                      <a:pt x="288" y="238"/>
                      <a:pt x="287" y="238"/>
                      <a:pt x="287" y="238"/>
                    </a:cubicBezTo>
                    <a:cubicBezTo>
                      <a:pt x="287" y="239"/>
                      <a:pt x="287" y="240"/>
                      <a:pt x="287" y="240"/>
                    </a:cubicBezTo>
                    <a:cubicBezTo>
                      <a:pt x="287" y="241"/>
                      <a:pt x="286" y="242"/>
                      <a:pt x="286" y="243"/>
                    </a:cubicBezTo>
                    <a:cubicBezTo>
                      <a:pt x="286" y="242"/>
                      <a:pt x="286" y="242"/>
                      <a:pt x="285" y="242"/>
                    </a:cubicBezTo>
                    <a:cubicBezTo>
                      <a:pt x="285" y="242"/>
                      <a:pt x="285" y="241"/>
                      <a:pt x="285" y="241"/>
                    </a:cubicBezTo>
                    <a:cubicBezTo>
                      <a:pt x="286" y="240"/>
                      <a:pt x="286" y="240"/>
                      <a:pt x="286" y="239"/>
                    </a:cubicBezTo>
                    <a:cubicBezTo>
                      <a:pt x="286" y="238"/>
                      <a:pt x="286" y="237"/>
                      <a:pt x="286" y="236"/>
                    </a:cubicBezTo>
                    <a:cubicBezTo>
                      <a:pt x="286" y="233"/>
                      <a:pt x="286" y="231"/>
                      <a:pt x="286" y="228"/>
                    </a:cubicBezTo>
                    <a:cubicBezTo>
                      <a:pt x="287" y="228"/>
                      <a:pt x="287" y="228"/>
                      <a:pt x="287" y="228"/>
                    </a:cubicBezTo>
                    <a:close/>
                    <a:moveTo>
                      <a:pt x="301" y="252"/>
                    </a:moveTo>
                    <a:cubicBezTo>
                      <a:pt x="301" y="252"/>
                      <a:pt x="301" y="252"/>
                      <a:pt x="301" y="252"/>
                    </a:cubicBezTo>
                    <a:cubicBezTo>
                      <a:pt x="302" y="251"/>
                      <a:pt x="302" y="249"/>
                      <a:pt x="302" y="248"/>
                    </a:cubicBezTo>
                    <a:cubicBezTo>
                      <a:pt x="302" y="246"/>
                      <a:pt x="302" y="245"/>
                      <a:pt x="303" y="243"/>
                    </a:cubicBezTo>
                    <a:cubicBezTo>
                      <a:pt x="303" y="242"/>
                      <a:pt x="303" y="241"/>
                      <a:pt x="303" y="240"/>
                    </a:cubicBezTo>
                    <a:cubicBezTo>
                      <a:pt x="304" y="244"/>
                      <a:pt x="305" y="247"/>
                      <a:pt x="305" y="251"/>
                    </a:cubicBezTo>
                    <a:cubicBezTo>
                      <a:pt x="306" y="252"/>
                      <a:pt x="306" y="254"/>
                      <a:pt x="306" y="256"/>
                    </a:cubicBezTo>
                    <a:cubicBezTo>
                      <a:pt x="305" y="254"/>
                      <a:pt x="303" y="253"/>
                      <a:pt x="301" y="252"/>
                    </a:cubicBezTo>
                    <a:close/>
                    <a:moveTo>
                      <a:pt x="313" y="260"/>
                    </a:moveTo>
                    <a:cubicBezTo>
                      <a:pt x="314" y="259"/>
                      <a:pt x="314" y="257"/>
                      <a:pt x="314" y="255"/>
                    </a:cubicBezTo>
                    <a:cubicBezTo>
                      <a:pt x="314" y="252"/>
                      <a:pt x="314" y="249"/>
                      <a:pt x="314" y="246"/>
                    </a:cubicBezTo>
                    <a:cubicBezTo>
                      <a:pt x="314" y="241"/>
                      <a:pt x="314" y="236"/>
                      <a:pt x="314" y="231"/>
                    </a:cubicBezTo>
                    <a:cubicBezTo>
                      <a:pt x="314" y="229"/>
                      <a:pt x="314" y="228"/>
                      <a:pt x="314" y="226"/>
                    </a:cubicBezTo>
                    <a:cubicBezTo>
                      <a:pt x="315" y="226"/>
                      <a:pt x="316" y="226"/>
                      <a:pt x="316" y="226"/>
                    </a:cubicBezTo>
                    <a:cubicBezTo>
                      <a:pt x="319" y="226"/>
                      <a:pt x="322" y="226"/>
                      <a:pt x="325" y="225"/>
                    </a:cubicBezTo>
                    <a:cubicBezTo>
                      <a:pt x="326" y="225"/>
                      <a:pt x="327" y="225"/>
                      <a:pt x="327" y="225"/>
                    </a:cubicBezTo>
                    <a:cubicBezTo>
                      <a:pt x="327" y="226"/>
                      <a:pt x="327" y="228"/>
                      <a:pt x="327" y="229"/>
                    </a:cubicBezTo>
                    <a:cubicBezTo>
                      <a:pt x="327" y="228"/>
                      <a:pt x="327" y="227"/>
                      <a:pt x="326" y="227"/>
                    </a:cubicBezTo>
                    <a:cubicBezTo>
                      <a:pt x="326" y="226"/>
                      <a:pt x="326" y="226"/>
                      <a:pt x="326" y="226"/>
                    </a:cubicBezTo>
                    <a:cubicBezTo>
                      <a:pt x="325" y="226"/>
                      <a:pt x="325" y="226"/>
                      <a:pt x="325" y="226"/>
                    </a:cubicBezTo>
                    <a:cubicBezTo>
                      <a:pt x="325" y="226"/>
                      <a:pt x="325" y="226"/>
                      <a:pt x="325" y="226"/>
                    </a:cubicBezTo>
                    <a:cubicBezTo>
                      <a:pt x="324" y="226"/>
                      <a:pt x="324" y="226"/>
                      <a:pt x="324" y="226"/>
                    </a:cubicBezTo>
                    <a:cubicBezTo>
                      <a:pt x="323" y="226"/>
                      <a:pt x="323" y="226"/>
                      <a:pt x="323" y="227"/>
                    </a:cubicBezTo>
                    <a:cubicBezTo>
                      <a:pt x="323" y="227"/>
                      <a:pt x="323" y="228"/>
                      <a:pt x="323" y="228"/>
                    </a:cubicBezTo>
                    <a:cubicBezTo>
                      <a:pt x="323" y="229"/>
                      <a:pt x="323" y="230"/>
                      <a:pt x="323" y="231"/>
                    </a:cubicBezTo>
                    <a:cubicBezTo>
                      <a:pt x="322" y="233"/>
                      <a:pt x="322" y="234"/>
                      <a:pt x="322" y="235"/>
                    </a:cubicBezTo>
                    <a:cubicBezTo>
                      <a:pt x="322" y="236"/>
                      <a:pt x="322" y="238"/>
                      <a:pt x="322" y="240"/>
                    </a:cubicBezTo>
                    <a:cubicBezTo>
                      <a:pt x="322" y="244"/>
                      <a:pt x="322" y="248"/>
                      <a:pt x="322" y="252"/>
                    </a:cubicBezTo>
                    <a:cubicBezTo>
                      <a:pt x="322" y="253"/>
                      <a:pt x="322" y="254"/>
                      <a:pt x="322" y="254"/>
                    </a:cubicBezTo>
                    <a:cubicBezTo>
                      <a:pt x="321" y="257"/>
                      <a:pt x="321" y="260"/>
                      <a:pt x="320" y="263"/>
                    </a:cubicBezTo>
                    <a:cubicBezTo>
                      <a:pt x="320" y="263"/>
                      <a:pt x="320" y="263"/>
                      <a:pt x="320" y="263"/>
                    </a:cubicBezTo>
                    <a:cubicBezTo>
                      <a:pt x="320" y="257"/>
                      <a:pt x="321" y="251"/>
                      <a:pt x="321" y="244"/>
                    </a:cubicBezTo>
                    <a:cubicBezTo>
                      <a:pt x="321" y="239"/>
                      <a:pt x="321" y="234"/>
                      <a:pt x="321" y="229"/>
                    </a:cubicBezTo>
                    <a:cubicBezTo>
                      <a:pt x="321" y="228"/>
                      <a:pt x="320" y="227"/>
                      <a:pt x="319" y="227"/>
                    </a:cubicBezTo>
                    <a:cubicBezTo>
                      <a:pt x="317" y="227"/>
                      <a:pt x="316" y="228"/>
                      <a:pt x="316" y="229"/>
                    </a:cubicBezTo>
                    <a:cubicBezTo>
                      <a:pt x="316" y="240"/>
                      <a:pt x="316" y="251"/>
                      <a:pt x="316" y="261"/>
                    </a:cubicBezTo>
                    <a:cubicBezTo>
                      <a:pt x="315" y="261"/>
                      <a:pt x="315" y="261"/>
                      <a:pt x="315" y="261"/>
                    </a:cubicBezTo>
                    <a:cubicBezTo>
                      <a:pt x="315" y="261"/>
                      <a:pt x="315" y="261"/>
                      <a:pt x="314" y="261"/>
                    </a:cubicBezTo>
                    <a:cubicBezTo>
                      <a:pt x="314" y="261"/>
                      <a:pt x="314" y="261"/>
                      <a:pt x="313" y="260"/>
                    </a:cubicBezTo>
                    <a:close/>
                    <a:moveTo>
                      <a:pt x="326" y="233"/>
                    </a:moveTo>
                    <a:cubicBezTo>
                      <a:pt x="326" y="233"/>
                      <a:pt x="326" y="233"/>
                      <a:pt x="326" y="233"/>
                    </a:cubicBezTo>
                    <a:cubicBezTo>
                      <a:pt x="326" y="233"/>
                      <a:pt x="326" y="232"/>
                      <a:pt x="326" y="232"/>
                    </a:cubicBezTo>
                    <a:cubicBezTo>
                      <a:pt x="326" y="232"/>
                      <a:pt x="326" y="232"/>
                      <a:pt x="326" y="232"/>
                    </a:cubicBezTo>
                    <a:cubicBezTo>
                      <a:pt x="326" y="232"/>
                      <a:pt x="326" y="232"/>
                      <a:pt x="326" y="232"/>
                    </a:cubicBezTo>
                    <a:cubicBezTo>
                      <a:pt x="326" y="232"/>
                      <a:pt x="326" y="232"/>
                      <a:pt x="326" y="233"/>
                    </a:cubicBezTo>
                    <a:close/>
                    <a:moveTo>
                      <a:pt x="326" y="266"/>
                    </a:moveTo>
                    <a:cubicBezTo>
                      <a:pt x="326" y="262"/>
                      <a:pt x="326" y="259"/>
                      <a:pt x="326" y="255"/>
                    </a:cubicBezTo>
                    <a:cubicBezTo>
                      <a:pt x="326" y="254"/>
                      <a:pt x="326" y="252"/>
                      <a:pt x="327" y="251"/>
                    </a:cubicBezTo>
                    <a:cubicBezTo>
                      <a:pt x="327" y="252"/>
                      <a:pt x="327" y="253"/>
                      <a:pt x="327" y="254"/>
                    </a:cubicBezTo>
                    <a:cubicBezTo>
                      <a:pt x="327" y="258"/>
                      <a:pt x="327" y="262"/>
                      <a:pt x="328" y="266"/>
                    </a:cubicBezTo>
                    <a:cubicBezTo>
                      <a:pt x="328" y="266"/>
                      <a:pt x="328" y="266"/>
                      <a:pt x="328" y="267"/>
                    </a:cubicBezTo>
                    <a:cubicBezTo>
                      <a:pt x="327" y="266"/>
                      <a:pt x="326" y="266"/>
                      <a:pt x="326" y="266"/>
                    </a:cubicBezTo>
                    <a:close/>
                    <a:moveTo>
                      <a:pt x="278" y="229"/>
                    </a:moveTo>
                    <a:cubicBezTo>
                      <a:pt x="279" y="229"/>
                      <a:pt x="280" y="229"/>
                      <a:pt x="281" y="229"/>
                    </a:cubicBezTo>
                    <a:cubicBezTo>
                      <a:pt x="281" y="231"/>
                      <a:pt x="281" y="233"/>
                      <a:pt x="281" y="236"/>
                    </a:cubicBezTo>
                    <a:cubicBezTo>
                      <a:pt x="281" y="237"/>
                      <a:pt x="281" y="238"/>
                      <a:pt x="281" y="239"/>
                    </a:cubicBezTo>
                    <a:cubicBezTo>
                      <a:pt x="280" y="239"/>
                      <a:pt x="279" y="238"/>
                      <a:pt x="277" y="237"/>
                    </a:cubicBezTo>
                    <a:cubicBezTo>
                      <a:pt x="278" y="235"/>
                      <a:pt x="278" y="232"/>
                      <a:pt x="278" y="230"/>
                    </a:cubicBezTo>
                    <a:cubicBezTo>
                      <a:pt x="278" y="229"/>
                      <a:pt x="278" y="229"/>
                      <a:pt x="278" y="229"/>
                    </a:cubicBezTo>
                    <a:close/>
                    <a:moveTo>
                      <a:pt x="267" y="229"/>
                    </a:moveTo>
                    <a:cubicBezTo>
                      <a:pt x="270" y="229"/>
                      <a:pt x="273" y="229"/>
                      <a:pt x="276" y="229"/>
                    </a:cubicBezTo>
                    <a:cubicBezTo>
                      <a:pt x="275" y="229"/>
                      <a:pt x="275" y="229"/>
                      <a:pt x="275" y="230"/>
                    </a:cubicBezTo>
                    <a:cubicBezTo>
                      <a:pt x="275" y="232"/>
                      <a:pt x="275" y="234"/>
                      <a:pt x="275" y="236"/>
                    </a:cubicBezTo>
                    <a:cubicBezTo>
                      <a:pt x="273" y="235"/>
                      <a:pt x="272" y="234"/>
                      <a:pt x="271" y="233"/>
                    </a:cubicBezTo>
                    <a:cubicBezTo>
                      <a:pt x="268" y="232"/>
                      <a:pt x="266" y="231"/>
                      <a:pt x="263" y="230"/>
                    </a:cubicBezTo>
                    <a:cubicBezTo>
                      <a:pt x="265" y="230"/>
                      <a:pt x="266" y="229"/>
                      <a:pt x="267" y="229"/>
                    </a:cubicBezTo>
                    <a:close/>
                    <a:moveTo>
                      <a:pt x="300" y="261"/>
                    </a:moveTo>
                    <a:cubicBezTo>
                      <a:pt x="300" y="262"/>
                      <a:pt x="301" y="262"/>
                      <a:pt x="302" y="262"/>
                    </a:cubicBezTo>
                    <a:cubicBezTo>
                      <a:pt x="302" y="263"/>
                      <a:pt x="303" y="263"/>
                      <a:pt x="303" y="263"/>
                    </a:cubicBezTo>
                    <a:cubicBezTo>
                      <a:pt x="303" y="263"/>
                      <a:pt x="303" y="263"/>
                      <a:pt x="303" y="263"/>
                    </a:cubicBezTo>
                    <a:cubicBezTo>
                      <a:pt x="302" y="263"/>
                      <a:pt x="301" y="262"/>
                      <a:pt x="300" y="261"/>
                    </a:cubicBezTo>
                    <a:cubicBezTo>
                      <a:pt x="300" y="261"/>
                      <a:pt x="300" y="261"/>
                      <a:pt x="300" y="261"/>
                    </a:cubicBezTo>
                    <a:close/>
                    <a:moveTo>
                      <a:pt x="350" y="228"/>
                    </a:moveTo>
                    <a:cubicBezTo>
                      <a:pt x="350" y="242"/>
                      <a:pt x="350" y="256"/>
                      <a:pt x="349" y="269"/>
                    </a:cubicBezTo>
                    <a:cubicBezTo>
                      <a:pt x="349" y="269"/>
                      <a:pt x="349" y="269"/>
                      <a:pt x="348" y="269"/>
                    </a:cubicBezTo>
                    <a:cubicBezTo>
                      <a:pt x="348" y="266"/>
                      <a:pt x="348" y="262"/>
                      <a:pt x="348" y="259"/>
                    </a:cubicBezTo>
                    <a:cubicBezTo>
                      <a:pt x="347" y="254"/>
                      <a:pt x="347" y="250"/>
                      <a:pt x="347" y="245"/>
                    </a:cubicBezTo>
                    <a:cubicBezTo>
                      <a:pt x="348" y="239"/>
                      <a:pt x="349" y="233"/>
                      <a:pt x="350" y="226"/>
                    </a:cubicBezTo>
                    <a:cubicBezTo>
                      <a:pt x="350" y="226"/>
                      <a:pt x="350" y="226"/>
                      <a:pt x="350" y="225"/>
                    </a:cubicBezTo>
                    <a:cubicBezTo>
                      <a:pt x="350" y="226"/>
                      <a:pt x="350" y="227"/>
                      <a:pt x="350" y="227"/>
                    </a:cubicBezTo>
                    <a:cubicBezTo>
                      <a:pt x="350" y="227"/>
                      <a:pt x="350" y="228"/>
                      <a:pt x="350" y="228"/>
                    </a:cubicBezTo>
                    <a:close/>
                    <a:moveTo>
                      <a:pt x="350" y="225"/>
                    </a:moveTo>
                    <a:cubicBezTo>
                      <a:pt x="350" y="224"/>
                      <a:pt x="349" y="224"/>
                      <a:pt x="348" y="224"/>
                    </a:cubicBezTo>
                    <a:cubicBezTo>
                      <a:pt x="348" y="224"/>
                      <a:pt x="348" y="224"/>
                      <a:pt x="348" y="224"/>
                    </a:cubicBezTo>
                    <a:cubicBezTo>
                      <a:pt x="347" y="224"/>
                      <a:pt x="347" y="224"/>
                      <a:pt x="347" y="224"/>
                    </a:cubicBezTo>
                    <a:cubicBezTo>
                      <a:pt x="346" y="224"/>
                      <a:pt x="346" y="225"/>
                      <a:pt x="346" y="225"/>
                    </a:cubicBezTo>
                    <a:cubicBezTo>
                      <a:pt x="345" y="227"/>
                      <a:pt x="345" y="229"/>
                      <a:pt x="345" y="231"/>
                    </a:cubicBezTo>
                    <a:cubicBezTo>
                      <a:pt x="344" y="231"/>
                      <a:pt x="344" y="231"/>
                      <a:pt x="344" y="231"/>
                    </a:cubicBezTo>
                    <a:cubicBezTo>
                      <a:pt x="343" y="231"/>
                      <a:pt x="341" y="232"/>
                      <a:pt x="341" y="234"/>
                    </a:cubicBezTo>
                    <a:cubicBezTo>
                      <a:pt x="342" y="238"/>
                      <a:pt x="342" y="242"/>
                      <a:pt x="342" y="247"/>
                    </a:cubicBezTo>
                    <a:cubicBezTo>
                      <a:pt x="342" y="251"/>
                      <a:pt x="341" y="255"/>
                      <a:pt x="340" y="259"/>
                    </a:cubicBezTo>
                    <a:cubicBezTo>
                      <a:pt x="340" y="259"/>
                      <a:pt x="340" y="259"/>
                      <a:pt x="340" y="260"/>
                    </a:cubicBezTo>
                    <a:cubicBezTo>
                      <a:pt x="340" y="259"/>
                      <a:pt x="340" y="258"/>
                      <a:pt x="340" y="258"/>
                    </a:cubicBezTo>
                    <a:cubicBezTo>
                      <a:pt x="340" y="253"/>
                      <a:pt x="340" y="249"/>
                      <a:pt x="340" y="245"/>
                    </a:cubicBezTo>
                    <a:cubicBezTo>
                      <a:pt x="340" y="243"/>
                      <a:pt x="340" y="241"/>
                      <a:pt x="340" y="239"/>
                    </a:cubicBezTo>
                    <a:cubicBezTo>
                      <a:pt x="340" y="238"/>
                      <a:pt x="340" y="236"/>
                      <a:pt x="340" y="235"/>
                    </a:cubicBezTo>
                    <a:cubicBezTo>
                      <a:pt x="340" y="235"/>
                      <a:pt x="341" y="234"/>
                      <a:pt x="341" y="234"/>
                    </a:cubicBezTo>
                    <a:cubicBezTo>
                      <a:pt x="341" y="232"/>
                      <a:pt x="341" y="231"/>
                      <a:pt x="340" y="229"/>
                    </a:cubicBezTo>
                    <a:cubicBezTo>
                      <a:pt x="340" y="229"/>
                      <a:pt x="340" y="228"/>
                      <a:pt x="340" y="228"/>
                    </a:cubicBezTo>
                    <a:cubicBezTo>
                      <a:pt x="339" y="227"/>
                      <a:pt x="339" y="227"/>
                      <a:pt x="339" y="227"/>
                    </a:cubicBezTo>
                    <a:cubicBezTo>
                      <a:pt x="338" y="227"/>
                      <a:pt x="338" y="227"/>
                      <a:pt x="338" y="228"/>
                    </a:cubicBezTo>
                    <a:cubicBezTo>
                      <a:pt x="337" y="228"/>
                      <a:pt x="337" y="228"/>
                      <a:pt x="337" y="228"/>
                    </a:cubicBezTo>
                    <a:cubicBezTo>
                      <a:pt x="337" y="229"/>
                      <a:pt x="337" y="229"/>
                      <a:pt x="337" y="229"/>
                    </a:cubicBezTo>
                    <a:cubicBezTo>
                      <a:pt x="336" y="229"/>
                      <a:pt x="336" y="229"/>
                      <a:pt x="336" y="229"/>
                    </a:cubicBezTo>
                    <a:cubicBezTo>
                      <a:pt x="336" y="229"/>
                      <a:pt x="336" y="229"/>
                      <a:pt x="335" y="229"/>
                    </a:cubicBezTo>
                    <a:cubicBezTo>
                      <a:pt x="335" y="229"/>
                      <a:pt x="335" y="229"/>
                      <a:pt x="335" y="229"/>
                    </a:cubicBezTo>
                    <a:cubicBezTo>
                      <a:pt x="335" y="228"/>
                      <a:pt x="335" y="227"/>
                      <a:pt x="335" y="227"/>
                    </a:cubicBezTo>
                    <a:cubicBezTo>
                      <a:pt x="335" y="226"/>
                      <a:pt x="334" y="225"/>
                      <a:pt x="333" y="224"/>
                    </a:cubicBezTo>
                    <a:cubicBezTo>
                      <a:pt x="334" y="224"/>
                      <a:pt x="334" y="224"/>
                      <a:pt x="334" y="224"/>
                    </a:cubicBezTo>
                    <a:cubicBezTo>
                      <a:pt x="337" y="224"/>
                      <a:pt x="339" y="223"/>
                      <a:pt x="342" y="223"/>
                    </a:cubicBezTo>
                    <a:cubicBezTo>
                      <a:pt x="342" y="222"/>
                      <a:pt x="343" y="222"/>
                      <a:pt x="343" y="222"/>
                    </a:cubicBezTo>
                    <a:cubicBezTo>
                      <a:pt x="345" y="222"/>
                      <a:pt x="348" y="222"/>
                      <a:pt x="350" y="222"/>
                    </a:cubicBezTo>
                    <a:cubicBezTo>
                      <a:pt x="350" y="223"/>
                      <a:pt x="350" y="224"/>
                      <a:pt x="350" y="225"/>
                    </a:cubicBezTo>
                    <a:cubicBezTo>
                      <a:pt x="350" y="225"/>
                      <a:pt x="350" y="225"/>
                      <a:pt x="350" y="225"/>
                    </a:cubicBezTo>
                    <a:close/>
                    <a:moveTo>
                      <a:pt x="247" y="230"/>
                    </a:moveTo>
                    <a:cubicBezTo>
                      <a:pt x="248" y="231"/>
                      <a:pt x="250" y="232"/>
                      <a:pt x="252" y="233"/>
                    </a:cubicBezTo>
                    <a:cubicBezTo>
                      <a:pt x="253" y="233"/>
                      <a:pt x="255" y="234"/>
                      <a:pt x="256" y="235"/>
                    </a:cubicBezTo>
                    <a:cubicBezTo>
                      <a:pt x="260" y="237"/>
                      <a:pt x="263" y="238"/>
                      <a:pt x="267" y="240"/>
                    </a:cubicBezTo>
                    <a:cubicBezTo>
                      <a:pt x="267" y="241"/>
                      <a:pt x="268" y="241"/>
                      <a:pt x="269" y="242"/>
                    </a:cubicBezTo>
                    <a:cubicBezTo>
                      <a:pt x="269" y="242"/>
                      <a:pt x="268" y="242"/>
                      <a:pt x="268" y="241"/>
                    </a:cubicBezTo>
                    <a:cubicBezTo>
                      <a:pt x="268" y="241"/>
                      <a:pt x="268" y="241"/>
                      <a:pt x="268" y="241"/>
                    </a:cubicBezTo>
                    <a:cubicBezTo>
                      <a:pt x="268" y="241"/>
                      <a:pt x="268" y="241"/>
                      <a:pt x="268" y="241"/>
                    </a:cubicBezTo>
                    <a:cubicBezTo>
                      <a:pt x="267" y="241"/>
                      <a:pt x="267" y="241"/>
                      <a:pt x="266" y="240"/>
                    </a:cubicBezTo>
                    <a:cubicBezTo>
                      <a:pt x="265" y="240"/>
                      <a:pt x="263" y="239"/>
                      <a:pt x="262" y="239"/>
                    </a:cubicBezTo>
                    <a:cubicBezTo>
                      <a:pt x="262" y="239"/>
                      <a:pt x="262" y="239"/>
                      <a:pt x="262" y="239"/>
                    </a:cubicBezTo>
                    <a:cubicBezTo>
                      <a:pt x="262" y="239"/>
                      <a:pt x="262" y="239"/>
                      <a:pt x="262" y="239"/>
                    </a:cubicBezTo>
                    <a:cubicBezTo>
                      <a:pt x="262" y="239"/>
                      <a:pt x="262" y="239"/>
                      <a:pt x="262" y="239"/>
                    </a:cubicBezTo>
                    <a:cubicBezTo>
                      <a:pt x="262" y="239"/>
                      <a:pt x="262" y="239"/>
                      <a:pt x="262" y="239"/>
                    </a:cubicBezTo>
                    <a:cubicBezTo>
                      <a:pt x="262" y="239"/>
                      <a:pt x="262" y="239"/>
                      <a:pt x="262" y="239"/>
                    </a:cubicBezTo>
                    <a:cubicBezTo>
                      <a:pt x="261" y="239"/>
                      <a:pt x="261" y="238"/>
                      <a:pt x="261" y="238"/>
                    </a:cubicBezTo>
                    <a:cubicBezTo>
                      <a:pt x="261" y="238"/>
                      <a:pt x="261" y="238"/>
                      <a:pt x="261" y="238"/>
                    </a:cubicBezTo>
                    <a:cubicBezTo>
                      <a:pt x="256" y="236"/>
                      <a:pt x="252" y="234"/>
                      <a:pt x="247" y="232"/>
                    </a:cubicBezTo>
                    <a:cubicBezTo>
                      <a:pt x="247" y="232"/>
                      <a:pt x="246" y="232"/>
                      <a:pt x="246" y="232"/>
                    </a:cubicBezTo>
                    <a:cubicBezTo>
                      <a:pt x="246" y="232"/>
                      <a:pt x="246" y="232"/>
                      <a:pt x="246" y="232"/>
                    </a:cubicBezTo>
                    <a:cubicBezTo>
                      <a:pt x="247" y="232"/>
                      <a:pt x="247" y="231"/>
                      <a:pt x="246" y="230"/>
                    </a:cubicBezTo>
                    <a:cubicBezTo>
                      <a:pt x="246" y="230"/>
                      <a:pt x="246" y="230"/>
                      <a:pt x="247" y="230"/>
                    </a:cubicBezTo>
                    <a:close/>
                    <a:moveTo>
                      <a:pt x="997" y="123"/>
                    </a:moveTo>
                    <a:cubicBezTo>
                      <a:pt x="1000" y="120"/>
                      <a:pt x="1004" y="117"/>
                      <a:pt x="1007" y="114"/>
                    </a:cubicBezTo>
                    <a:cubicBezTo>
                      <a:pt x="1007" y="115"/>
                      <a:pt x="1007" y="115"/>
                      <a:pt x="1007" y="115"/>
                    </a:cubicBezTo>
                    <a:cubicBezTo>
                      <a:pt x="1005" y="117"/>
                      <a:pt x="1003" y="118"/>
                      <a:pt x="1001" y="120"/>
                    </a:cubicBezTo>
                    <a:cubicBezTo>
                      <a:pt x="1000" y="121"/>
                      <a:pt x="998" y="122"/>
                      <a:pt x="997" y="123"/>
                    </a:cubicBezTo>
                    <a:close/>
                    <a:moveTo>
                      <a:pt x="658" y="19"/>
                    </a:moveTo>
                    <a:cubicBezTo>
                      <a:pt x="673" y="18"/>
                      <a:pt x="687" y="17"/>
                      <a:pt x="702" y="17"/>
                    </a:cubicBezTo>
                    <a:cubicBezTo>
                      <a:pt x="717" y="16"/>
                      <a:pt x="733" y="15"/>
                      <a:pt x="748" y="14"/>
                    </a:cubicBezTo>
                    <a:cubicBezTo>
                      <a:pt x="755" y="14"/>
                      <a:pt x="762" y="13"/>
                      <a:pt x="769" y="13"/>
                    </a:cubicBezTo>
                    <a:cubicBezTo>
                      <a:pt x="777" y="13"/>
                      <a:pt x="785" y="13"/>
                      <a:pt x="793" y="12"/>
                    </a:cubicBezTo>
                    <a:cubicBezTo>
                      <a:pt x="807" y="12"/>
                      <a:pt x="821" y="11"/>
                      <a:pt x="835" y="10"/>
                    </a:cubicBezTo>
                    <a:cubicBezTo>
                      <a:pt x="843" y="9"/>
                      <a:pt x="850" y="9"/>
                      <a:pt x="858" y="8"/>
                    </a:cubicBezTo>
                    <a:cubicBezTo>
                      <a:pt x="865" y="8"/>
                      <a:pt x="872" y="7"/>
                      <a:pt x="879" y="7"/>
                    </a:cubicBezTo>
                    <a:cubicBezTo>
                      <a:pt x="883" y="7"/>
                      <a:pt x="887" y="7"/>
                      <a:pt x="891" y="7"/>
                    </a:cubicBezTo>
                    <a:cubicBezTo>
                      <a:pt x="889" y="7"/>
                      <a:pt x="887" y="8"/>
                      <a:pt x="886" y="8"/>
                    </a:cubicBezTo>
                    <a:cubicBezTo>
                      <a:pt x="879" y="9"/>
                      <a:pt x="873" y="10"/>
                      <a:pt x="866" y="11"/>
                    </a:cubicBezTo>
                    <a:cubicBezTo>
                      <a:pt x="864" y="11"/>
                      <a:pt x="862" y="11"/>
                      <a:pt x="861" y="12"/>
                    </a:cubicBezTo>
                    <a:cubicBezTo>
                      <a:pt x="859" y="12"/>
                      <a:pt x="857" y="12"/>
                      <a:pt x="855" y="12"/>
                    </a:cubicBezTo>
                    <a:cubicBezTo>
                      <a:pt x="851" y="12"/>
                      <a:pt x="847" y="12"/>
                      <a:pt x="844" y="12"/>
                    </a:cubicBezTo>
                    <a:cubicBezTo>
                      <a:pt x="840" y="12"/>
                      <a:pt x="837" y="12"/>
                      <a:pt x="833" y="13"/>
                    </a:cubicBezTo>
                    <a:cubicBezTo>
                      <a:pt x="829" y="13"/>
                      <a:pt x="825" y="13"/>
                      <a:pt x="822" y="14"/>
                    </a:cubicBezTo>
                    <a:cubicBezTo>
                      <a:pt x="818" y="14"/>
                      <a:pt x="814" y="14"/>
                      <a:pt x="810" y="15"/>
                    </a:cubicBezTo>
                    <a:cubicBezTo>
                      <a:pt x="801" y="15"/>
                      <a:pt x="792" y="16"/>
                      <a:pt x="783" y="16"/>
                    </a:cubicBezTo>
                    <a:cubicBezTo>
                      <a:pt x="779" y="16"/>
                      <a:pt x="776" y="16"/>
                      <a:pt x="772" y="17"/>
                    </a:cubicBezTo>
                    <a:cubicBezTo>
                      <a:pt x="769" y="17"/>
                      <a:pt x="766" y="17"/>
                      <a:pt x="763" y="17"/>
                    </a:cubicBezTo>
                    <a:cubicBezTo>
                      <a:pt x="756" y="17"/>
                      <a:pt x="749" y="17"/>
                      <a:pt x="742" y="18"/>
                    </a:cubicBezTo>
                    <a:cubicBezTo>
                      <a:pt x="734" y="18"/>
                      <a:pt x="727" y="18"/>
                      <a:pt x="719" y="18"/>
                    </a:cubicBezTo>
                    <a:cubicBezTo>
                      <a:pt x="710" y="18"/>
                      <a:pt x="701" y="19"/>
                      <a:pt x="692" y="19"/>
                    </a:cubicBezTo>
                    <a:cubicBezTo>
                      <a:pt x="680" y="19"/>
                      <a:pt x="667" y="20"/>
                      <a:pt x="654" y="20"/>
                    </a:cubicBezTo>
                    <a:cubicBezTo>
                      <a:pt x="652" y="20"/>
                      <a:pt x="649" y="20"/>
                      <a:pt x="647" y="20"/>
                    </a:cubicBezTo>
                    <a:cubicBezTo>
                      <a:pt x="650" y="20"/>
                      <a:pt x="654" y="20"/>
                      <a:pt x="658" y="19"/>
                    </a:cubicBezTo>
                    <a:close/>
                    <a:moveTo>
                      <a:pt x="231" y="43"/>
                    </a:moveTo>
                    <a:cubicBezTo>
                      <a:pt x="231" y="43"/>
                      <a:pt x="231" y="43"/>
                      <a:pt x="232" y="42"/>
                    </a:cubicBezTo>
                    <a:cubicBezTo>
                      <a:pt x="232" y="42"/>
                      <a:pt x="232" y="42"/>
                      <a:pt x="232" y="42"/>
                    </a:cubicBezTo>
                    <a:cubicBezTo>
                      <a:pt x="232" y="42"/>
                      <a:pt x="232" y="42"/>
                      <a:pt x="232" y="42"/>
                    </a:cubicBezTo>
                    <a:cubicBezTo>
                      <a:pt x="233" y="41"/>
                      <a:pt x="235" y="41"/>
                      <a:pt x="236" y="41"/>
                    </a:cubicBezTo>
                    <a:cubicBezTo>
                      <a:pt x="237" y="41"/>
                      <a:pt x="237" y="41"/>
                      <a:pt x="238" y="41"/>
                    </a:cubicBezTo>
                    <a:cubicBezTo>
                      <a:pt x="238" y="41"/>
                      <a:pt x="238" y="41"/>
                      <a:pt x="238" y="41"/>
                    </a:cubicBezTo>
                    <a:cubicBezTo>
                      <a:pt x="238" y="42"/>
                      <a:pt x="238" y="43"/>
                      <a:pt x="238" y="43"/>
                    </a:cubicBezTo>
                    <a:cubicBezTo>
                      <a:pt x="238" y="43"/>
                      <a:pt x="237" y="44"/>
                      <a:pt x="237" y="44"/>
                    </a:cubicBezTo>
                    <a:cubicBezTo>
                      <a:pt x="237" y="44"/>
                      <a:pt x="236" y="44"/>
                      <a:pt x="236" y="45"/>
                    </a:cubicBezTo>
                    <a:cubicBezTo>
                      <a:pt x="235" y="45"/>
                      <a:pt x="235" y="46"/>
                      <a:pt x="235" y="47"/>
                    </a:cubicBezTo>
                    <a:cubicBezTo>
                      <a:pt x="235" y="52"/>
                      <a:pt x="236" y="56"/>
                      <a:pt x="236" y="61"/>
                    </a:cubicBezTo>
                    <a:cubicBezTo>
                      <a:pt x="236" y="63"/>
                      <a:pt x="237" y="65"/>
                      <a:pt x="237" y="67"/>
                    </a:cubicBezTo>
                    <a:cubicBezTo>
                      <a:pt x="237" y="68"/>
                      <a:pt x="237" y="69"/>
                      <a:pt x="237" y="69"/>
                    </a:cubicBezTo>
                    <a:cubicBezTo>
                      <a:pt x="237" y="70"/>
                      <a:pt x="237" y="71"/>
                      <a:pt x="237" y="71"/>
                    </a:cubicBezTo>
                    <a:cubicBezTo>
                      <a:pt x="236" y="74"/>
                      <a:pt x="236" y="78"/>
                      <a:pt x="236" y="81"/>
                    </a:cubicBezTo>
                    <a:cubicBezTo>
                      <a:pt x="236" y="81"/>
                      <a:pt x="236" y="80"/>
                      <a:pt x="236" y="80"/>
                    </a:cubicBezTo>
                    <a:cubicBezTo>
                      <a:pt x="236" y="81"/>
                      <a:pt x="236" y="81"/>
                      <a:pt x="236" y="82"/>
                    </a:cubicBezTo>
                    <a:cubicBezTo>
                      <a:pt x="236" y="81"/>
                      <a:pt x="236" y="81"/>
                      <a:pt x="236" y="81"/>
                    </a:cubicBezTo>
                    <a:cubicBezTo>
                      <a:pt x="236" y="81"/>
                      <a:pt x="236" y="81"/>
                      <a:pt x="236" y="82"/>
                    </a:cubicBezTo>
                    <a:cubicBezTo>
                      <a:pt x="235" y="86"/>
                      <a:pt x="234" y="90"/>
                      <a:pt x="234" y="94"/>
                    </a:cubicBezTo>
                    <a:cubicBezTo>
                      <a:pt x="234" y="89"/>
                      <a:pt x="233" y="84"/>
                      <a:pt x="233" y="79"/>
                    </a:cubicBezTo>
                    <a:cubicBezTo>
                      <a:pt x="233" y="73"/>
                      <a:pt x="233" y="68"/>
                      <a:pt x="232" y="62"/>
                    </a:cubicBezTo>
                    <a:cubicBezTo>
                      <a:pt x="232" y="60"/>
                      <a:pt x="232" y="58"/>
                      <a:pt x="232" y="56"/>
                    </a:cubicBezTo>
                    <a:cubicBezTo>
                      <a:pt x="232" y="54"/>
                      <a:pt x="232" y="52"/>
                      <a:pt x="231" y="51"/>
                    </a:cubicBezTo>
                    <a:cubicBezTo>
                      <a:pt x="231" y="48"/>
                      <a:pt x="231" y="46"/>
                      <a:pt x="231" y="43"/>
                    </a:cubicBezTo>
                    <a:close/>
                    <a:moveTo>
                      <a:pt x="51" y="271"/>
                    </a:moveTo>
                    <a:cubicBezTo>
                      <a:pt x="56" y="267"/>
                      <a:pt x="61" y="263"/>
                      <a:pt x="65" y="259"/>
                    </a:cubicBezTo>
                    <a:cubicBezTo>
                      <a:pt x="66" y="259"/>
                      <a:pt x="67" y="258"/>
                      <a:pt x="68" y="257"/>
                    </a:cubicBezTo>
                    <a:cubicBezTo>
                      <a:pt x="66" y="259"/>
                      <a:pt x="64" y="261"/>
                      <a:pt x="61" y="263"/>
                    </a:cubicBezTo>
                    <a:cubicBezTo>
                      <a:pt x="59" y="265"/>
                      <a:pt x="57" y="267"/>
                      <a:pt x="55" y="269"/>
                    </a:cubicBezTo>
                    <a:cubicBezTo>
                      <a:pt x="54" y="269"/>
                      <a:pt x="53" y="270"/>
                      <a:pt x="52" y="271"/>
                    </a:cubicBezTo>
                    <a:cubicBezTo>
                      <a:pt x="51" y="272"/>
                      <a:pt x="49" y="273"/>
                      <a:pt x="49" y="274"/>
                    </a:cubicBezTo>
                    <a:cubicBezTo>
                      <a:pt x="48" y="274"/>
                      <a:pt x="47" y="274"/>
                      <a:pt x="47" y="274"/>
                    </a:cubicBezTo>
                    <a:cubicBezTo>
                      <a:pt x="48" y="273"/>
                      <a:pt x="49" y="272"/>
                      <a:pt x="51" y="27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24" name="Google Shape;124;p2"/>
              <p:cNvSpPr/>
              <p:nvPr/>
            </p:nvSpPr>
            <p:spPr>
              <a:xfrm>
                <a:off x="1672" y="1658"/>
                <a:ext cx="3" cy="0"/>
              </a:xfrm>
              <a:custGeom>
                <a:avLst/>
                <a:gdLst/>
                <a:ahLst/>
                <a:cxnLst/>
                <a:rect l="l" t="t" r="r" b="b"/>
                <a:pathLst>
                  <a:path w="1" h="120000" extrusionOk="0">
                    <a:moveTo>
                      <a:pt x="0" y="0"/>
                    </a:moveTo>
                    <a:cubicBezTo>
                      <a:pt x="0" y="0"/>
                      <a:pt x="0" y="0"/>
                      <a:pt x="0" y="0"/>
                    </a:cubicBezTo>
                    <a:cubicBezTo>
                      <a:pt x="1" y="0"/>
                      <a:pt x="1" y="0"/>
                      <a:pt x="1" y="0"/>
                    </a:cubicBezTo>
                    <a:cubicBezTo>
                      <a:pt x="1" y="0"/>
                      <a:pt x="1" y="0"/>
                      <a:pt x="0"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25" name="Google Shape;125;p2"/>
              <p:cNvSpPr/>
              <p:nvPr/>
            </p:nvSpPr>
            <p:spPr>
              <a:xfrm>
                <a:off x="1672" y="1658"/>
                <a:ext cx="3" cy="0"/>
              </a:xfrm>
              <a:custGeom>
                <a:avLst/>
                <a:gdLst/>
                <a:ahLst/>
                <a:cxnLst/>
                <a:rect l="l" t="t" r="r" b="b"/>
                <a:pathLst>
                  <a:path w="1" h="120000" extrusionOk="0">
                    <a:moveTo>
                      <a:pt x="0" y="0"/>
                    </a:moveTo>
                    <a:cubicBezTo>
                      <a:pt x="0" y="0"/>
                      <a:pt x="0" y="0"/>
                      <a:pt x="0" y="0"/>
                    </a:cubicBezTo>
                    <a:cubicBezTo>
                      <a:pt x="0" y="0"/>
                      <a:pt x="1" y="0"/>
                      <a:pt x="1" y="0"/>
                    </a:cubicBezTo>
                    <a:cubicBezTo>
                      <a:pt x="1" y="0"/>
                      <a:pt x="1" y="0"/>
                      <a:pt x="0"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26" name="Google Shape;126;p2"/>
              <p:cNvSpPr/>
              <p:nvPr/>
            </p:nvSpPr>
            <p:spPr>
              <a:xfrm>
                <a:off x="1010" y="1678"/>
                <a:ext cx="3" cy="0"/>
              </a:xfrm>
              <a:custGeom>
                <a:avLst/>
                <a:gdLst/>
                <a:ahLst/>
                <a:cxnLst/>
                <a:rect l="l" t="t" r="r" b="b"/>
                <a:pathLst>
                  <a:path w="1" h="120000" extrusionOk="0">
                    <a:moveTo>
                      <a:pt x="1" y="0"/>
                    </a:moveTo>
                    <a:cubicBezTo>
                      <a:pt x="1" y="0"/>
                      <a:pt x="1" y="0"/>
                      <a:pt x="1" y="0"/>
                    </a:cubicBezTo>
                    <a:cubicBezTo>
                      <a:pt x="0" y="0"/>
                      <a:pt x="0" y="0"/>
                      <a:pt x="0" y="0"/>
                    </a:cubicBezTo>
                    <a:cubicBezTo>
                      <a:pt x="0" y="0"/>
                      <a:pt x="1" y="0"/>
                      <a:pt x="1"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127" name="Google Shape;127;p2"/>
            <p:cNvSpPr txBox="1"/>
            <p:nvPr/>
          </p:nvSpPr>
          <p:spPr>
            <a:xfrm>
              <a:off x="7617326" y="4400250"/>
              <a:ext cx="3027000" cy="5847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Font typeface="Arial"/>
                <a:buNone/>
              </a:pPr>
              <a:r>
                <a:rPr lang="zh-CN" sz="3200">
                  <a:solidFill>
                    <a:srgbClr val="3F3F3F"/>
                  </a:solidFill>
                  <a:latin typeface="Microsoft Yahei"/>
                  <a:ea typeface="Microsoft Yahei"/>
                  <a:cs typeface="Microsoft Yahei"/>
                  <a:sym typeface="Microsoft Yahei"/>
                </a:rPr>
                <a:t>反脆弱VS.強固</a:t>
              </a:r>
              <a:endParaRPr>
                <a:solidFill>
                  <a:srgbClr val="3F3F3F"/>
                </a:solidFill>
              </a:endParaRPr>
            </a:p>
          </p:txBody>
        </p:sp>
      </p:grpSp>
      <p:grpSp>
        <p:nvGrpSpPr>
          <p:cNvPr id="128" name="Google Shape;128;p2"/>
          <p:cNvGrpSpPr/>
          <p:nvPr/>
        </p:nvGrpSpPr>
        <p:grpSpPr>
          <a:xfrm>
            <a:off x="1144588" y="4860471"/>
            <a:ext cx="4567404" cy="1322523"/>
            <a:chOff x="1144588" y="4174671"/>
            <a:chExt cx="4567404" cy="1322523"/>
          </a:xfrm>
        </p:grpSpPr>
        <p:grpSp>
          <p:nvGrpSpPr>
            <p:cNvPr id="129" name="Google Shape;129;p2"/>
            <p:cNvGrpSpPr/>
            <p:nvPr/>
          </p:nvGrpSpPr>
          <p:grpSpPr>
            <a:xfrm>
              <a:off x="1144588" y="4174671"/>
              <a:ext cx="4567404" cy="1322523"/>
              <a:chOff x="721" y="1064"/>
              <a:chExt cx="2877" cy="833"/>
            </a:xfrm>
          </p:grpSpPr>
          <p:sp>
            <p:nvSpPr>
              <p:cNvPr id="130" name="Google Shape;130;p2"/>
              <p:cNvSpPr/>
              <p:nvPr/>
            </p:nvSpPr>
            <p:spPr>
              <a:xfrm>
                <a:off x="2156" y="1675"/>
                <a:ext cx="0" cy="0"/>
              </a:xfrm>
              <a:prstGeom prst="ellipse">
                <a:avLst/>
              </a:pr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31" name="Google Shape;131;p2"/>
              <p:cNvSpPr/>
              <p:nvPr/>
            </p:nvSpPr>
            <p:spPr>
              <a:xfrm>
                <a:off x="721" y="1064"/>
                <a:ext cx="2877" cy="833"/>
              </a:xfrm>
              <a:custGeom>
                <a:avLst/>
                <a:gdLst/>
                <a:ahLst/>
                <a:cxnLst/>
                <a:rect l="l" t="t" r="r" b="b"/>
                <a:pathLst>
                  <a:path w="1034" h="297" extrusionOk="0">
                    <a:moveTo>
                      <a:pt x="894" y="226"/>
                    </a:moveTo>
                    <a:cubicBezTo>
                      <a:pt x="894" y="226"/>
                      <a:pt x="894" y="226"/>
                      <a:pt x="894" y="226"/>
                    </a:cubicBezTo>
                    <a:cubicBezTo>
                      <a:pt x="893" y="227"/>
                      <a:pt x="893" y="228"/>
                      <a:pt x="893" y="228"/>
                    </a:cubicBezTo>
                    <a:cubicBezTo>
                      <a:pt x="893" y="229"/>
                      <a:pt x="894" y="230"/>
                      <a:pt x="894" y="231"/>
                    </a:cubicBezTo>
                    <a:cubicBezTo>
                      <a:pt x="895" y="232"/>
                      <a:pt x="896" y="232"/>
                      <a:pt x="897" y="232"/>
                    </a:cubicBezTo>
                    <a:cubicBezTo>
                      <a:pt x="897" y="232"/>
                      <a:pt x="897" y="232"/>
                      <a:pt x="898" y="232"/>
                    </a:cubicBezTo>
                    <a:cubicBezTo>
                      <a:pt x="898" y="232"/>
                      <a:pt x="899" y="231"/>
                      <a:pt x="899" y="231"/>
                    </a:cubicBezTo>
                    <a:cubicBezTo>
                      <a:pt x="900" y="230"/>
                      <a:pt x="901" y="230"/>
                      <a:pt x="901" y="229"/>
                    </a:cubicBezTo>
                    <a:cubicBezTo>
                      <a:pt x="902" y="228"/>
                      <a:pt x="902" y="228"/>
                      <a:pt x="903" y="227"/>
                    </a:cubicBezTo>
                    <a:cubicBezTo>
                      <a:pt x="903" y="227"/>
                      <a:pt x="903" y="227"/>
                      <a:pt x="904" y="227"/>
                    </a:cubicBezTo>
                    <a:cubicBezTo>
                      <a:pt x="904" y="227"/>
                      <a:pt x="904" y="226"/>
                      <a:pt x="904" y="226"/>
                    </a:cubicBezTo>
                    <a:cubicBezTo>
                      <a:pt x="905" y="226"/>
                      <a:pt x="905" y="226"/>
                      <a:pt x="906" y="226"/>
                    </a:cubicBezTo>
                    <a:cubicBezTo>
                      <a:pt x="906" y="226"/>
                      <a:pt x="907" y="227"/>
                      <a:pt x="907" y="227"/>
                    </a:cubicBezTo>
                    <a:cubicBezTo>
                      <a:pt x="910" y="228"/>
                      <a:pt x="913" y="227"/>
                      <a:pt x="915" y="225"/>
                    </a:cubicBezTo>
                    <a:cubicBezTo>
                      <a:pt x="916" y="224"/>
                      <a:pt x="917" y="222"/>
                      <a:pt x="919" y="221"/>
                    </a:cubicBezTo>
                    <a:cubicBezTo>
                      <a:pt x="920" y="220"/>
                      <a:pt x="921" y="219"/>
                      <a:pt x="922" y="218"/>
                    </a:cubicBezTo>
                    <a:cubicBezTo>
                      <a:pt x="924" y="215"/>
                      <a:pt x="927" y="213"/>
                      <a:pt x="929" y="210"/>
                    </a:cubicBezTo>
                    <a:cubicBezTo>
                      <a:pt x="932" y="207"/>
                      <a:pt x="935" y="203"/>
                      <a:pt x="937" y="200"/>
                    </a:cubicBezTo>
                    <a:cubicBezTo>
                      <a:pt x="940" y="197"/>
                      <a:pt x="942" y="194"/>
                      <a:pt x="944" y="191"/>
                    </a:cubicBezTo>
                    <a:cubicBezTo>
                      <a:pt x="946" y="189"/>
                      <a:pt x="948" y="187"/>
                      <a:pt x="950" y="184"/>
                    </a:cubicBezTo>
                    <a:cubicBezTo>
                      <a:pt x="952" y="182"/>
                      <a:pt x="954" y="180"/>
                      <a:pt x="956" y="178"/>
                    </a:cubicBezTo>
                    <a:cubicBezTo>
                      <a:pt x="960" y="173"/>
                      <a:pt x="964" y="168"/>
                      <a:pt x="968" y="163"/>
                    </a:cubicBezTo>
                    <a:cubicBezTo>
                      <a:pt x="972" y="159"/>
                      <a:pt x="977" y="154"/>
                      <a:pt x="981" y="149"/>
                    </a:cubicBezTo>
                    <a:cubicBezTo>
                      <a:pt x="983" y="147"/>
                      <a:pt x="985" y="145"/>
                      <a:pt x="987" y="143"/>
                    </a:cubicBezTo>
                    <a:cubicBezTo>
                      <a:pt x="990" y="141"/>
                      <a:pt x="992" y="139"/>
                      <a:pt x="994" y="137"/>
                    </a:cubicBezTo>
                    <a:cubicBezTo>
                      <a:pt x="999" y="133"/>
                      <a:pt x="1003" y="129"/>
                      <a:pt x="1008" y="125"/>
                    </a:cubicBezTo>
                    <a:cubicBezTo>
                      <a:pt x="1010" y="123"/>
                      <a:pt x="1012" y="121"/>
                      <a:pt x="1014" y="119"/>
                    </a:cubicBezTo>
                    <a:cubicBezTo>
                      <a:pt x="1016" y="120"/>
                      <a:pt x="1017" y="120"/>
                      <a:pt x="1018" y="121"/>
                    </a:cubicBezTo>
                    <a:cubicBezTo>
                      <a:pt x="1020" y="121"/>
                      <a:pt x="1021" y="121"/>
                      <a:pt x="1023" y="122"/>
                    </a:cubicBezTo>
                    <a:cubicBezTo>
                      <a:pt x="1027" y="122"/>
                      <a:pt x="1031" y="119"/>
                      <a:pt x="1033" y="116"/>
                    </a:cubicBezTo>
                    <a:cubicBezTo>
                      <a:pt x="1034" y="114"/>
                      <a:pt x="1034" y="113"/>
                      <a:pt x="1034" y="111"/>
                    </a:cubicBezTo>
                    <a:cubicBezTo>
                      <a:pt x="1034" y="108"/>
                      <a:pt x="1033" y="105"/>
                      <a:pt x="1031" y="103"/>
                    </a:cubicBezTo>
                    <a:cubicBezTo>
                      <a:pt x="1029" y="101"/>
                      <a:pt x="1027" y="100"/>
                      <a:pt x="1024" y="99"/>
                    </a:cubicBezTo>
                    <a:cubicBezTo>
                      <a:pt x="1024" y="98"/>
                      <a:pt x="1023" y="98"/>
                      <a:pt x="1023" y="98"/>
                    </a:cubicBezTo>
                    <a:cubicBezTo>
                      <a:pt x="1023" y="97"/>
                      <a:pt x="1023" y="96"/>
                      <a:pt x="1023" y="95"/>
                    </a:cubicBezTo>
                    <a:cubicBezTo>
                      <a:pt x="1023" y="94"/>
                      <a:pt x="1021" y="92"/>
                      <a:pt x="1019" y="92"/>
                    </a:cubicBezTo>
                    <a:cubicBezTo>
                      <a:pt x="1018" y="92"/>
                      <a:pt x="1018" y="92"/>
                      <a:pt x="1018" y="92"/>
                    </a:cubicBezTo>
                    <a:cubicBezTo>
                      <a:pt x="1018" y="92"/>
                      <a:pt x="1017" y="92"/>
                      <a:pt x="1016" y="92"/>
                    </a:cubicBezTo>
                    <a:cubicBezTo>
                      <a:pt x="1013" y="90"/>
                      <a:pt x="1010" y="87"/>
                      <a:pt x="1006" y="85"/>
                    </a:cubicBezTo>
                    <a:cubicBezTo>
                      <a:pt x="1001" y="82"/>
                      <a:pt x="996" y="79"/>
                      <a:pt x="991" y="75"/>
                    </a:cubicBezTo>
                    <a:cubicBezTo>
                      <a:pt x="990" y="74"/>
                      <a:pt x="988" y="73"/>
                      <a:pt x="986" y="72"/>
                    </a:cubicBezTo>
                    <a:cubicBezTo>
                      <a:pt x="978" y="65"/>
                      <a:pt x="970" y="59"/>
                      <a:pt x="962" y="52"/>
                    </a:cubicBezTo>
                    <a:cubicBezTo>
                      <a:pt x="960" y="51"/>
                      <a:pt x="959" y="50"/>
                      <a:pt x="957" y="48"/>
                    </a:cubicBezTo>
                    <a:cubicBezTo>
                      <a:pt x="955" y="46"/>
                      <a:pt x="953" y="44"/>
                      <a:pt x="951" y="43"/>
                    </a:cubicBezTo>
                    <a:cubicBezTo>
                      <a:pt x="950" y="42"/>
                      <a:pt x="950" y="41"/>
                      <a:pt x="949" y="40"/>
                    </a:cubicBezTo>
                    <a:cubicBezTo>
                      <a:pt x="941" y="34"/>
                      <a:pt x="934" y="29"/>
                      <a:pt x="927" y="23"/>
                    </a:cubicBezTo>
                    <a:cubicBezTo>
                      <a:pt x="924" y="21"/>
                      <a:pt x="922" y="19"/>
                      <a:pt x="920" y="17"/>
                    </a:cubicBezTo>
                    <a:cubicBezTo>
                      <a:pt x="919" y="17"/>
                      <a:pt x="919" y="17"/>
                      <a:pt x="919" y="17"/>
                    </a:cubicBezTo>
                    <a:cubicBezTo>
                      <a:pt x="920" y="16"/>
                      <a:pt x="920" y="16"/>
                      <a:pt x="920" y="15"/>
                    </a:cubicBezTo>
                    <a:cubicBezTo>
                      <a:pt x="920" y="14"/>
                      <a:pt x="918" y="12"/>
                      <a:pt x="916" y="12"/>
                    </a:cubicBezTo>
                    <a:cubicBezTo>
                      <a:pt x="916" y="12"/>
                      <a:pt x="916" y="12"/>
                      <a:pt x="916" y="12"/>
                    </a:cubicBezTo>
                    <a:cubicBezTo>
                      <a:pt x="915" y="11"/>
                      <a:pt x="915" y="10"/>
                      <a:pt x="915" y="10"/>
                    </a:cubicBezTo>
                    <a:cubicBezTo>
                      <a:pt x="915" y="10"/>
                      <a:pt x="916" y="10"/>
                      <a:pt x="916" y="10"/>
                    </a:cubicBezTo>
                    <a:cubicBezTo>
                      <a:pt x="916" y="10"/>
                      <a:pt x="916" y="10"/>
                      <a:pt x="917" y="10"/>
                    </a:cubicBezTo>
                    <a:cubicBezTo>
                      <a:pt x="917" y="9"/>
                      <a:pt x="918" y="9"/>
                      <a:pt x="918" y="9"/>
                    </a:cubicBezTo>
                    <a:cubicBezTo>
                      <a:pt x="919" y="8"/>
                      <a:pt x="919" y="8"/>
                      <a:pt x="919" y="7"/>
                    </a:cubicBezTo>
                    <a:cubicBezTo>
                      <a:pt x="920" y="5"/>
                      <a:pt x="919" y="4"/>
                      <a:pt x="917" y="3"/>
                    </a:cubicBezTo>
                    <a:cubicBezTo>
                      <a:pt x="917" y="3"/>
                      <a:pt x="917" y="3"/>
                      <a:pt x="917" y="2"/>
                    </a:cubicBezTo>
                    <a:cubicBezTo>
                      <a:pt x="916" y="2"/>
                      <a:pt x="916" y="2"/>
                      <a:pt x="915" y="2"/>
                    </a:cubicBezTo>
                    <a:cubicBezTo>
                      <a:pt x="915" y="2"/>
                      <a:pt x="914" y="2"/>
                      <a:pt x="913" y="2"/>
                    </a:cubicBezTo>
                    <a:cubicBezTo>
                      <a:pt x="912" y="2"/>
                      <a:pt x="912" y="1"/>
                      <a:pt x="911" y="1"/>
                    </a:cubicBezTo>
                    <a:cubicBezTo>
                      <a:pt x="909" y="1"/>
                      <a:pt x="907" y="1"/>
                      <a:pt x="906" y="1"/>
                    </a:cubicBezTo>
                    <a:cubicBezTo>
                      <a:pt x="905" y="1"/>
                      <a:pt x="904" y="1"/>
                      <a:pt x="903" y="1"/>
                    </a:cubicBezTo>
                    <a:cubicBezTo>
                      <a:pt x="902" y="0"/>
                      <a:pt x="901" y="0"/>
                      <a:pt x="900" y="0"/>
                    </a:cubicBezTo>
                    <a:cubicBezTo>
                      <a:pt x="899" y="0"/>
                      <a:pt x="898" y="0"/>
                      <a:pt x="897" y="0"/>
                    </a:cubicBezTo>
                    <a:cubicBezTo>
                      <a:pt x="896" y="0"/>
                      <a:pt x="895" y="0"/>
                      <a:pt x="894" y="0"/>
                    </a:cubicBezTo>
                    <a:cubicBezTo>
                      <a:pt x="893" y="0"/>
                      <a:pt x="891" y="0"/>
                      <a:pt x="890" y="0"/>
                    </a:cubicBezTo>
                    <a:cubicBezTo>
                      <a:pt x="888" y="0"/>
                      <a:pt x="885" y="0"/>
                      <a:pt x="883" y="0"/>
                    </a:cubicBezTo>
                    <a:cubicBezTo>
                      <a:pt x="880" y="0"/>
                      <a:pt x="876" y="0"/>
                      <a:pt x="873" y="1"/>
                    </a:cubicBezTo>
                    <a:cubicBezTo>
                      <a:pt x="858" y="1"/>
                      <a:pt x="843" y="3"/>
                      <a:pt x="828" y="4"/>
                    </a:cubicBezTo>
                    <a:cubicBezTo>
                      <a:pt x="814" y="5"/>
                      <a:pt x="799" y="6"/>
                      <a:pt x="784" y="7"/>
                    </a:cubicBezTo>
                    <a:cubicBezTo>
                      <a:pt x="770" y="7"/>
                      <a:pt x="755" y="8"/>
                      <a:pt x="741" y="8"/>
                    </a:cubicBezTo>
                    <a:cubicBezTo>
                      <a:pt x="726" y="9"/>
                      <a:pt x="711" y="10"/>
                      <a:pt x="695" y="11"/>
                    </a:cubicBezTo>
                    <a:cubicBezTo>
                      <a:pt x="688" y="12"/>
                      <a:pt x="681" y="12"/>
                      <a:pt x="673" y="13"/>
                    </a:cubicBezTo>
                    <a:cubicBezTo>
                      <a:pt x="670" y="13"/>
                      <a:pt x="667" y="13"/>
                      <a:pt x="664" y="13"/>
                    </a:cubicBezTo>
                    <a:cubicBezTo>
                      <a:pt x="661" y="13"/>
                      <a:pt x="657" y="14"/>
                      <a:pt x="653" y="14"/>
                    </a:cubicBezTo>
                    <a:cubicBezTo>
                      <a:pt x="646" y="14"/>
                      <a:pt x="639" y="15"/>
                      <a:pt x="632" y="16"/>
                    </a:cubicBezTo>
                    <a:cubicBezTo>
                      <a:pt x="625" y="16"/>
                      <a:pt x="618" y="17"/>
                      <a:pt x="610" y="18"/>
                    </a:cubicBezTo>
                    <a:cubicBezTo>
                      <a:pt x="608" y="18"/>
                      <a:pt x="607" y="18"/>
                      <a:pt x="605" y="18"/>
                    </a:cubicBezTo>
                    <a:cubicBezTo>
                      <a:pt x="599" y="18"/>
                      <a:pt x="593" y="18"/>
                      <a:pt x="587" y="17"/>
                    </a:cubicBezTo>
                    <a:cubicBezTo>
                      <a:pt x="572" y="17"/>
                      <a:pt x="556" y="17"/>
                      <a:pt x="540" y="17"/>
                    </a:cubicBezTo>
                    <a:cubicBezTo>
                      <a:pt x="532" y="17"/>
                      <a:pt x="525" y="18"/>
                      <a:pt x="517" y="18"/>
                    </a:cubicBezTo>
                    <a:cubicBezTo>
                      <a:pt x="513" y="18"/>
                      <a:pt x="510" y="18"/>
                      <a:pt x="507" y="18"/>
                    </a:cubicBezTo>
                    <a:cubicBezTo>
                      <a:pt x="503" y="19"/>
                      <a:pt x="500" y="19"/>
                      <a:pt x="496" y="19"/>
                    </a:cubicBezTo>
                    <a:cubicBezTo>
                      <a:pt x="481" y="20"/>
                      <a:pt x="466" y="22"/>
                      <a:pt x="451" y="23"/>
                    </a:cubicBezTo>
                    <a:cubicBezTo>
                      <a:pt x="433" y="24"/>
                      <a:pt x="416" y="25"/>
                      <a:pt x="398" y="27"/>
                    </a:cubicBezTo>
                    <a:cubicBezTo>
                      <a:pt x="392" y="27"/>
                      <a:pt x="385" y="28"/>
                      <a:pt x="379" y="28"/>
                    </a:cubicBezTo>
                    <a:cubicBezTo>
                      <a:pt x="371" y="29"/>
                      <a:pt x="364" y="29"/>
                      <a:pt x="357" y="30"/>
                    </a:cubicBezTo>
                    <a:cubicBezTo>
                      <a:pt x="349" y="31"/>
                      <a:pt x="342" y="31"/>
                      <a:pt x="335" y="32"/>
                    </a:cubicBezTo>
                    <a:cubicBezTo>
                      <a:pt x="322" y="32"/>
                      <a:pt x="309" y="33"/>
                      <a:pt x="296" y="34"/>
                    </a:cubicBezTo>
                    <a:cubicBezTo>
                      <a:pt x="293" y="34"/>
                      <a:pt x="289" y="34"/>
                      <a:pt x="286" y="35"/>
                    </a:cubicBezTo>
                    <a:cubicBezTo>
                      <a:pt x="286" y="35"/>
                      <a:pt x="286" y="35"/>
                      <a:pt x="285" y="34"/>
                    </a:cubicBezTo>
                    <a:cubicBezTo>
                      <a:pt x="285" y="34"/>
                      <a:pt x="285" y="33"/>
                      <a:pt x="284" y="32"/>
                    </a:cubicBezTo>
                    <a:cubicBezTo>
                      <a:pt x="284" y="32"/>
                      <a:pt x="283" y="32"/>
                      <a:pt x="283" y="32"/>
                    </a:cubicBezTo>
                    <a:cubicBezTo>
                      <a:pt x="282" y="32"/>
                      <a:pt x="282" y="32"/>
                      <a:pt x="281" y="32"/>
                    </a:cubicBezTo>
                    <a:cubicBezTo>
                      <a:pt x="281" y="32"/>
                      <a:pt x="281" y="32"/>
                      <a:pt x="281" y="32"/>
                    </a:cubicBezTo>
                    <a:cubicBezTo>
                      <a:pt x="279" y="31"/>
                      <a:pt x="277" y="31"/>
                      <a:pt x="275" y="31"/>
                    </a:cubicBezTo>
                    <a:cubicBezTo>
                      <a:pt x="274" y="31"/>
                      <a:pt x="272" y="31"/>
                      <a:pt x="271" y="31"/>
                    </a:cubicBezTo>
                    <a:cubicBezTo>
                      <a:pt x="269" y="31"/>
                      <a:pt x="268" y="31"/>
                      <a:pt x="266" y="31"/>
                    </a:cubicBezTo>
                    <a:cubicBezTo>
                      <a:pt x="259" y="31"/>
                      <a:pt x="253" y="31"/>
                      <a:pt x="247" y="31"/>
                    </a:cubicBezTo>
                    <a:cubicBezTo>
                      <a:pt x="245" y="31"/>
                      <a:pt x="244" y="32"/>
                      <a:pt x="244" y="34"/>
                    </a:cubicBezTo>
                    <a:cubicBezTo>
                      <a:pt x="244" y="35"/>
                      <a:pt x="245" y="36"/>
                      <a:pt x="247" y="36"/>
                    </a:cubicBezTo>
                    <a:cubicBezTo>
                      <a:pt x="250" y="36"/>
                      <a:pt x="252" y="36"/>
                      <a:pt x="255" y="36"/>
                    </a:cubicBezTo>
                    <a:cubicBezTo>
                      <a:pt x="252" y="37"/>
                      <a:pt x="249" y="37"/>
                      <a:pt x="246" y="37"/>
                    </a:cubicBezTo>
                    <a:cubicBezTo>
                      <a:pt x="246" y="37"/>
                      <a:pt x="246" y="37"/>
                      <a:pt x="246" y="37"/>
                    </a:cubicBezTo>
                    <a:cubicBezTo>
                      <a:pt x="246" y="37"/>
                      <a:pt x="246" y="37"/>
                      <a:pt x="246" y="37"/>
                    </a:cubicBezTo>
                    <a:cubicBezTo>
                      <a:pt x="245" y="36"/>
                      <a:pt x="245" y="36"/>
                      <a:pt x="245" y="35"/>
                    </a:cubicBezTo>
                    <a:cubicBezTo>
                      <a:pt x="244" y="35"/>
                      <a:pt x="243" y="34"/>
                      <a:pt x="243" y="34"/>
                    </a:cubicBezTo>
                    <a:cubicBezTo>
                      <a:pt x="242" y="34"/>
                      <a:pt x="242" y="33"/>
                      <a:pt x="241" y="33"/>
                    </a:cubicBezTo>
                    <a:cubicBezTo>
                      <a:pt x="240" y="33"/>
                      <a:pt x="238" y="34"/>
                      <a:pt x="238" y="36"/>
                    </a:cubicBezTo>
                    <a:cubicBezTo>
                      <a:pt x="238" y="36"/>
                      <a:pt x="238" y="37"/>
                      <a:pt x="238" y="37"/>
                    </a:cubicBezTo>
                    <a:cubicBezTo>
                      <a:pt x="238" y="37"/>
                      <a:pt x="238" y="37"/>
                      <a:pt x="237" y="37"/>
                    </a:cubicBezTo>
                    <a:cubicBezTo>
                      <a:pt x="236" y="37"/>
                      <a:pt x="234" y="37"/>
                      <a:pt x="232" y="37"/>
                    </a:cubicBezTo>
                    <a:cubicBezTo>
                      <a:pt x="232" y="38"/>
                      <a:pt x="231" y="38"/>
                      <a:pt x="231" y="38"/>
                    </a:cubicBezTo>
                    <a:cubicBezTo>
                      <a:pt x="230" y="38"/>
                      <a:pt x="230" y="38"/>
                      <a:pt x="230" y="38"/>
                    </a:cubicBezTo>
                    <a:cubicBezTo>
                      <a:pt x="229" y="39"/>
                      <a:pt x="228" y="39"/>
                      <a:pt x="228" y="40"/>
                    </a:cubicBezTo>
                    <a:cubicBezTo>
                      <a:pt x="228" y="40"/>
                      <a:pt x="227" y="41"/>
                      <a:pt x="227" y="41"/>
                    </a:cubicBezTo>
                    <a:cubicBezTo>
                      <a:pt x="227" y="42"/>
                      <a:pt x="227" y="42"/>
                      <a:pt x="227" y="42"/>
                    </a:cubicBezTo>
                    <a:cubicBezTo>
                      <a:pt x="227" y="43"/>
                      <a:pt x="227" y="45"/>
                      <a:pt x="227" y="46"/>
                    </a:cubicBezTo>
                    <a:cubicBezTo>
                      <a:pt x="227" y="48"/>
                      <a:pt x="227" y="50"/>
                      <a:pt x="227" y="52"/>
                    </a:cubicBezTo>
                    <a:cubicBezTo>
                      <a:pt x="227" y="54"/>
                      <a:pt x="227" y="57"/>
                      <a:pt x="227" y="59"/>
                    </a:cubicBezTo>
                    <a:cubicBezTo>
                      <a:pt x="227" y="65"/>
                      <a:pt x="228" y="71"/>
                      <a:pt x="228" y="76"/>
                    </a:cubicBezTo>
                    <a:cubicBezTo>
                      <a:pt x="228" y="82"/>
                      <a:pt x="228" y="88"/>
                      <a:pt x="229" y="93"/>
                    </a:cubicBezTo>
                    <a:cubicBezTo>
                      <a:pt x="229" y="95"/>
                      <a:pt x="229" y="97"/>
                      <a:pt x="229" y="99"/>
                    </a:cubicBezTo>
                    <a:cubicBezTo>
                      <a:pt x="229" y="101"/>
                      <a:pt x="229" y="103"/>
                      <a:pt x="229" y="105"/>
                    </a:cubicBezTo>
                    <a:cubicBezTo>
                      <a:pt x="229" y="106"/>
                      <a:pt x="229" y="107"/>
                      <a:pt x="229" y="108"/>
                    </a:cubicBezTo>
                    <a:cubicBezTo>
                      <a:pt x="230" y="113"/>
                      <a:pt x="230" y="118"/>
                      <a:pt x="230" y="123"/>
                    </a:cubicBezTo>
                    <a:cubicBezTo>
                      <a:pt x="231" y="128"/>
                      <a:pt x="231" y="134"/>
                      <a:pt x="232" y="139"/>
                    </a:cubicBezTo>
                    <a:cubicBezTo>
                      <a:pt x="232" y="143"/>
                      <a:pt x="232" y="146"/>
                      <a:pt x="232" y="149"/>
                    </a:cubicBezTo>
                    <a:cubicBezTo>
                      <a:pt x="220" y="149"/>
                      <a:pt x="207" y="149"/>
                      <a:pt x="195" y="149"/>
                    </a:cubicBezTo>
                    <a:cubicBezTo>
                      <a:pt x="188" y="149"/>
                      <a:pt x="182" y="149"/>
                      <a:pt x="176" y="149"/>
                    </a:cubicBezTo>
                    <a:cubicBezTo>
                      <a:pt x="170" y="148"/>
                      <a:pt x="164" y="148"/>
                      <a:pt x="158" y="147"/>
                    </a:cubicBezTo>
                    <a:cubicBezTo>
                      <a:pt x="152" y="147"/>
                      <a:pt x="146" y="147"/>
                      <a:pt x="139" y="146"/>
                    </a:cubicBezTo>
                    <a:cubicBezTo>
                      <a:pt x="135" y="146"/>
                      <a:pt x="130" y="146"/>
                      <a:pt x="126" y="146"/>
                    </a:cubicBezTo>
                    <a:cubicBezTo>
                      <a:pt x="124" y="146"/>
                      <a:pt x="122" y="146"/>
                      <a:pt x="121" y="146"/>
                    </a:cubicBezTo>
                    <a:cubicBezTo>
                      <a:pt x="115" y="146"/>
                      <a:pt x="109" y="146"/>
                      <a:pt x="103" y="146"/>
                    </a:cubicBezTo>
                    <a:cubicBezTo>
                      <a:pt x="96" y="147"/>
                      <a:pt x="89" y="148"/>
                      <a:pt x="82" y="149"/>
                    </a:cubicBezTo>
                    <a:cubicBezTo>
                      <a:pt x="77" y="149"/>
                      <a:pt x="72" y="150"/>
                      <a:pt x="67" y="151"/>
                    </a:cubicBezTo>
                    <a:cubicBezTo>
                      <a:pt x="63" y="151"/>
                      <a:pt x="59" y="152"/>
                      <a:pt x="55" y="152"/>
                    </a:cubicBezTo>
                    <a:cubicBezTo>
                      <a:pt x="51" y="152"/>
                      <a:pt x="47" y="153"/>
                      <a:pt x="43" y="153"/>
                    </a:cubicBezTo>
                    <a:cubicBezTo>
                      <a:pt x="39" y="153"/>
                      <a:pt x="36" y="153"/>
                      <a:pt x="32" y="154"/>
                    </a:cubicBezTo>
                    <a:cubicBezTo>
                      <a:pt x="30" y="154"/>
                      <a:pt x="28" y="154"/>
                      <a:pt x="26" y="154"/>
                    </a:cubicBezTo>
                    <a:cubicBezTo>
                      <a:pt x="26" y="154"/>
                      <a:pt x="25" y="154"/>
                      <a:pt x="24" y="154"/>
                    </a:cubicBezTo>
                    <a:cubicBezTo>
                      <a:pt x="23" y="154"/>
                      <a:pt x="23" y="154"/>
                      <a:pt x="22" y="154"/>
                    </a:cubicBezTo>
                    <a:cubicBezTo>
                      <a:pt x="21" y="154"/>
                      <a:pt x="20" y="154"/>
                      <a:pt x="19" y="155"/>
                    </a:cubicBezTo>
                    <a:cubicBezTo>
                      <a:pt x="19" y="155"/>
                      <a:pt x="19" y="155"/>
                      <a:pt x="18" y="155"/>
                    </a:cubicBezTo>
                    <a:cubicBezTo>
                      <a:pt x="18" y="155"/>
                      <a:pt x="18" y="156"/>
                      <a:pt x="17" y="156"/>
                    </a:cubicBezTo>
                    <a:cubicBezTo>
                      <a:pt x="17" y="156"/>
                      <a:pt x="16" y="156"/>
                      <a:pt x="16" y="157"/>
                    </a:cubicBezTo>
                    <a:cubicBezTo>
                      <a:pt x="16" y="157"/>
                      <a:pt x="16" y="157"/>
                      <a:pt x="16" y="157"/>
                    </a:cubicBezTo>
                    <a:cubicBezTo>
                      <a:pt x="14" y="157"/>
                      <a:pt x="13" y="156"/>
                      <a:pt x="12" y="155"/>
                    </a:cubicBezTo>
                    <a:cubicBezTo>
                      <a:pt x="10" y="154"/>
                      <a:pt x="9" y="154"/>
                      <a:pt x="8" y="154"/>
                    </a:cubicBezTo>
                    <a:cubicBezTo>
                      <a:pt x="5" y="154"/>
                      <a:pt x="3" y="155"/>
                      <a:pt x="2" y="158"/>
                    </a:cubicBezTo>
                    <a:cubicBezTo>
                      <a:pt x="0" y="161"/>
                      <a:pt x="1" y="165"/>
                      <a:pt x="4" y="167"/>
                    </a:cubicBezTo>
                    <a:cubicBezTo>
                      <a:pt x="21" y="177"/>
                      <a:pt x="37" y="186"/>
                      <a:pt x="54" y="195"/>
                    </a:cubicBezTo>
                    <a:cubicBezTo>
                      <a:pt x="57" y="197"/>
                      <a:pt x="60" y="199"/>
                      <a:pt x="64" y="200"/>
                    </a:cubicBezTo>
                    <a:cubicBezTo>
                      <a:pt x="68" y="203"/>
                      <a:pt x="72" y="205"/>
                      <a:pt x="76" y="207"/>
                    </a:cubicBezTo>
                    <a:cubicBezTo>
                      <a:pt x="80" y="209"/>
                      <a:pt x="83" y="210"/>
                      <a:pt x="87" y="212"/>
                    </a:cubicBezTo>
                    <a:cubicBezTo>
                      <a:pt x="90" y="213"/>
                      <a:pt x="94" y="215"/>
                      <a:pt x="97" y="216"/>
                    </a:cubicBezTo>
                    <a:cubicBezTo>
                      <a:pt x="99" y="217"/>
                      <a:pt x="100" y="217"/>
                      <a:pt x="101" y="218"/>
                    </a:cubicBezTo>
                    <a:cubicBezTo>
                      <a:pt x="101" y="218"/>
                      <a:pt x="102" y="218"/>
                      <a:pt x="102" y="218"/>
                    </a:cubicBezTo>
                    <a:cubicBezTo>
                      <a:pt x="103" y="219"/>
                      <a:pt x="104" y="219"/>
                      <a:pt x="105" y="219"/>
                    </a:cubicBezTo>
                    <a:cubicBezTo>
                      <a:pt x="105" y="219"/>
                      <a:pt x="105" y="219"/>
                      <a:pt x="106" y="220"/>
                    </a:cubicBezTo>
                    <a:cubicBezTo>
                      <a:pt x="99" y="224"/>
                      <a:pt x="92" y="229"/>
                      <a:pt x="86" y="233"/>
                    </a:cubicBezTo>
                    <a:cubicBezTo>
                      <a:pt x="77" y="240"/>
                      <a:pt x="67" y="246"/>
                      <a:pt x="59" y="252"/>
                    </a:cubicBezTo>
                    <a:cubicBezTo>
                      <a:pt x="54" y="256"/>
                      <a:pt x="49" y="260"/>
                      <a:pt x="44" y="263"/>
                    </a:cubicBezTo>
                    <a:cubicBezTo>
                      <a:pt x="42" y="265"/>
                      <a:pt x="39" y="267"/>
                      <a:pt x="36" y="269"/>
                    </a:cubicBezTo>
                    <a:cubicBezTo>
                      <a:pt x="35" y="269"/>
                      <a:pt x="34" y="270"/>
                      <a:pt x="33" y="271"/>
                    </a:cubicBezTo>
                    <a:cubicBezTo>
                      <a:pt x="32" y="271"/>
                      <a:pt x="32" y="272"/>
                      <a:pt x="31" y="272"/>
                    </a:cubicBezTo>
                    <a:cubicBezTo>
                      <a:pt x="30" y="273"/>
                      <a:pt x="29" y="273"/>
                      <a:pt x="28" y="274"/>
                    </a:cubicBezTo>
                    <a:cubicBezTo>
                      <a:pt x="28" y="274"/>
                      <a:pt x="28" y="275"/>
                      <a:pt x="27" y="275"/>
                    </a:cubicBezTo>
                    <a:cubicBezTo>
                      <a:pt x="24" y="275"/>
                      <a:pt x="20" y="275"/>
                      <a:pt x="16" y="275"/>
                    </a:cubicBezTo>
                    <a:cubicBezTo>
                      <a:pt x="12" y="276"/>
                      <a:pt x="9" y="278"/>
                      <a:pt x="9" y="282"/>
                    </a:cubicBezTo>
                    <a:cubicBezTo>
                      <a:pt x="9" y="286"/>
                      <a:pt x="12" y="289"/>
                      <a:pt x="16" y="289"/>
                    </a:cubicBezTo>
                    <a:cubicBezTo>
                      <a:pt x="26" y="289"/>
                      <a:pt x="36" y="288"/>
                      <a:pt x="46" y="288"/>
                    </a:cubicBezTo>
                    <a:cubicBezTo>
                      <a:pt x="49" y="288"/>
                      <a:pt x="53" y="287"/>
                      <a:pt x="57" y="287"/>
                    </a:cubicBezTo>
                    <a:cubicBezTo>
                      <a:pt x="61" y="287"/>
                      <a:pt x="64" y="287"/>
                      <a:pt x="68" y="287"/>
                    </a:cubicBezTo>
                    <a:cubicBezTo>
                      <a:pt x="76" y="287"/>
                      <a:pt x="85" y="287"/>
                      <a:pt x="93" y="287"/>
                    </a:cubicBezTo>
                    <a:cubicBezTo>
                      <a:pt x="101" y="287"/>
                      <a:pt x="110" y="287"/>
                      <a:pt x="119" y="287"/>
                    </a:cubicBezTo>
                    <a:cubicBezTo>
                      <a:pt x="126" y="287"/>
                      <a:pt x="133" y="288"/>
                      <a:pt x="140" y="287"/>
                    </a:cubicBezTo>
                    <a:cubicBezTo>
                      <a:pt x="145" y="287"/>
                      <a:pt x="149" y="288"/>
                      <a:pt x="153" y="287"/>
                    </a:cubicBezTo>
                    <a:cubicBezTo>
                      <a:pt x="158" y="287"/>
                      <a:pt x="163" y="287"/>
                      <a:pt x="167" y="287"/>
                    </a:cubicBezTo>
                    <a:cubicBezTo>
                      <a:pt x="175" y="287"/>
                      <a:pt x="183" y="286"/>
                      <a:pt x="191" y="286"/>
                    </a:cubicBezTo>
                    <a:cubicBezTo>
                      <a:pt x="199" y="286"/>
                      <a:pt x="207" y="286"/>
                      <a:pt x="215" y="285"/>
                    </a:cubicBezTo>
                    <a:cubicBezTo>
                      <a:pt x="219" y="285"/>
                      <a:pt x="223" y="285"/>
                      <a:pt x="228" y="285"/>
                    </a:cubicBezTo>
                    <a:cubicBezTo>
                      <a:pt x="230" y="285"/>
                      <a:pt x="233" y="285"/>
                      <a:pt x="235" y="286"/>
                    </a:cubicBezTo>
                    <a:cubicBezTo>
                      <a:pt x="238" y="286"/>
                      <a:pt x="242" y="287"/>
                      <a:pt x="245" y="287"/>
                    </a:cubicBezTo>
                    <a:cubicBezTo>
                      <a:pt x="248" y="287"/>
                      <a:pt x="252" y="288"/>
                      <a:pt x="255" y="288"/>
                    </a:cubicBezTo>
                    <a:cubicBezTo>
                      <a:pt x="258" y="288"/>
                      <a:pt x="261" y="289"/>
                      <a:pt x="265" y="289"/>
                    </a:cubicBezTo>
                    <a:cubicBezTo>
                      <a:pt x="267" y="289"/>
                      <a:pt x="269" y="289"/>
                      <a:pt x="271" y="289"/>
                    </a:cubicBezTo>
                    <a:cubicBezTo>
                      <a:pt x="273" y="289"/>
                      <a:pt x="274" y="289"/>
                      <a:pt x="275" y="289"/>
                    </a:cubicBezTo>
                    <a:cubicBezTo>
                      <a:pt x="279" y="290"/>
                      <a:pt x="283" y="290"/>
                      <a:pt x="287" y="290"/>
                    </a:cubicBezTo>
                    <a:cubicBezTo>
                      <a:pt x="290" y="290"/>
                      <a:pt x="294" y="290"/>
                      <a:pt x="297" y="290"/>
                    </a:cubicBezTo>
                    <a:cubicBezTo>
                      <a:pt x="310" y="290"/>
                      <a:pt x="323" y="290"/>
                      <a:pt x="336" y="290"/>
                    </a:cubicBezTo>
                    <a:cubicBezTo>
                      <a:pt x="336" y="290"/>
                      <a:pt x="336" y="290"/>
                      <a:pt x="336" y="290"/>
                    </a:cubicBezTo>
                    <a:cubicBezTo>
                      <a:pt x="338" y="290"/>
                      <a:pt x="339" y="290"/>
                      <a:pt x="340" y="290"/>
                    </a:cubicBezTo>
                    <a:cubicBezTo>
                      <a:pt x="341" y="290"/>
                      <a:pt x="342" y="291"/>
                      <a:pt x="343" y="291"/>
                    </a:cubicBezTo>
                    <a:cubicBezTo>
                      <a:pt x="345" y="292"/>
                      <a:pt x="347" y="292"/>
                      <a:pt x="349" y="293"/>
                    </a:cubicBezTo>
                    <a:cubicBezTo>
                      <a:pt x="350" y="294"/>
                      <a:pt x="351" y="294"/>
                      <a:pt x="352" y="295"/>
                    </a:cubicBezTo>
                    <a:cubicBezTo>
                      <a:pt x="354" y="296"/>
                      <a:pt x="356" y="296"/>
                      <a:pt x="358" y="297"/>
                    </a:cubicBezTo>
                    <a:cubicBezTo>
                      <a:pt x="360" y="297"/>
                      <a:pt x="361" y="297"/>
                      <a:pt x="363" y="296"/>
                    </a:cubicBezTo>
                    <a:cubicBezTo>
                      <a:pt x="365" y="295"/>
                      <a:pt x="366" y="294"/>
                      <a:pt x="367" y="292"/>
                    </a:cubicBezTo>
                    <a:cubicBezTo>
                      <a:pt x="367" y="290"/>
                      <a:pt x="367" y="288"/>
                      <a:pt x="366" y="286"/>
                    </a:cubicBezTo>
                    <a:cubicBezTo>
                      <a:pt x="365" y="285"/>
                      <a:pt x="364" y="284"/>
                      <a:pt x="363" y="284"/>
                    </a:cubicBezTo>
                    <a:cubicBezTo>
                      <a:pt x="363" y="284"/>
                      <a:pt x="363" y="284"/>
                      <a:pt x="363" y="283"/>
                    </a:cubicBezTo>
                    <a:cubicBezTo>
                      <a:pt x="362" y="282"/>
                      <a:pt x="362" y="281"/>
                      <a:pt x="362" y="279"/>
                    </a:cubicBezTo>
                    <a:cubicBezTo>
                      <a:pt x="362" y="277"/>
                      <a:pt x="361" y="274"/>
                      <a:pt x="361" y="272"/>
                    </a:cubicBezTo>
                    <a:cubicBezTo>
                      <a:pt x="361" y="271"/>
                      <a:pt x="361" y="269"/>
                      <a:pt x="361" y="268"/>
                    </a:cubicBezTo>
                    <a:cubicBezTo>
                      <a:pt x="361" y="265"/>
                      <a:pt x="361" y="262"/>
                      <a:pt x="361" y="258"/>
                    </a:cubicBezTo>
                    <a:cubicBezTo>
                      <a:pt x="361" y="253"/>
                      <a:pt x="361" y="247"/>
                      <a:pt x="361" y="242"/>
                    </a:cubicBezTo>
                    <a:cubicBezTo>
                      <a:pt x="361" y="237"/>
                      <a:pt x="361" y="232"/>
                      <a:pt x="361" y="228"/>
                    </a:cubicBezTo>
                    <a:cubicBezTo>
                      <a:pt x="361" y="227"/>
                      <a:pt x="360" y="226"/>
                      <a:pt x="360" y="226"/>
                    </a:cubicBezTo>
                    <a:cubicBezTo>
                      <a:pt x="360" y="226"/>
                      <a:pt x="361" y="225"/>
                      <a:pt x="361" y="224"/>
                    </a:cubicBezTo>
                    <a:cubicBezTo>
                      <a:pt x="361" y="224"/>
                      <a:pt x="360" y="223"/>
                      <a:pt x="360" y="222"/>
                    </a:cubicBezTo>
                    <a:cubicBezTo>
                      <a:pt x="360" y="222"/>
                      <a:pt x="360" y="221"/>
                      <a:pt x="360" y="221"/>
                    </a:cubicBezTo>
                    <a:cubicBezTo>
                      <a:pt x="362" y="221"/>
                      <a:pt x="363" y="221"/>
                      <a:pt x="365" y="221"/>
                    </a:cubicBezTo>
                    <a:cubicBezTo>
                      <a:pt x="367" y="221"/>
                      <a:pt x="369" y="220"/>
                      <a:pt x="371" y="220"/>
                    </a:cubicBezTo>
                    <a:cubicBezTo>
                      <a:pt x="375" y="220"/>
                      <a:pt x="378" y="219"/>
                      <a:pt x="382" y="219"/>
                    </a:cubicBezTo>
                    <a:cubicBezTo>
                      <a:pt x="384" y="219"/>
                      <a:pt x="385" y="219"/>
                      <a:pt x="387" y="219"/>
                    </a:cubicBezTo>
                    <a:cubicBezTo>
                      <a:pt x="404" y="219"/>
                      <a:pt x="421" y="219"/>
                      <a:pt x="438" y="218"/>
                    </a:cubicBezTo>
                    <a:cubicBezTo>
                      <a:pt x="455" y="218"/>
                      <a:pt x="471" y="217"/>
                      <a:pt x="488" y="216"/>
                    </a:cubicBezTo>
                    <a:cubicBezTo>
                      <a:pt x="491" y="216"/>
                      <a:pt x="494" y="216"/>
                      <a:pt x="497" y="215"/>
                    </a:cubicBezTo>
                    <a:cubicBezTo>
                      <a:pt x="503" y="216"/>
                      <a:pt x="509" y="216"/>
                      <a:pt x="516" y="216"/>
                    </a:cubicBezTo>
                    <a:cubicBezTo>
                      <a:pt x="523" y="216"/>
                      <a:pt x="530" y="216"/>
                      <a:pt x="537" y="217"/>
                    </a:cubicBezTo>
                    <a:cubicBezTo>
                      <a:pt x="543" y="217"/>
                      <a:pt x="550" y="217"/>
                      <a:pt x="556" y="218"/>
                    </a:cubicBezTo>
                    <a:cubicBezTo>
                      <a:pt x="572" y="218"/>
                      <a:pt x="589" y="219"/>
                      <a:pt x="605" y="219"/>
                    </a:cubicBezTo>
                    <a:cubicBezTo>
                      <a:pt x="613" y="219"/>
                      <a:pt x="621" y="220"/>
                      <a:pt x="628" y="220"/>
                    </a:cubicBezTo>
                    <a:cubicBezTo>
                      <a:pt x="636" y="220"/>
                      <a:pt x="644" y="221"/>
                      <a:pt x="651" y="221"/>
                    </a:cubicBezTo>
                    <a:cubicBezTo>
                      <a:pt x="666" y="222"/>
                      <a:pt x="681" y="223"/>
                      <a:pt x="696" y="224"/>
                    </a:cubicBezTo>
                    <a:cubicBezTo>
                      <a:pt x="712" y="225"/>
                      <a:pt x="727" y="226"/>
                      <a:pt x="743" y="226"/>
                    </a:cubicBezTo>
                    <a:cubicBezTo>
                      <a:pt x="751" y="226"/>
                      <a:pt x="759" y="227"/>
                      <a:pt x="766" y="227"/>
                    </a:cubicBezTo>
                    <a:cubicBezTo>
                      <a:pt x="775" y="227"/>
                      <a:pt x="783" y="227"/>
                      <a:pt x="791" y="227"/>
                    </a:cubicBezTo>
                    <a:cubicBezTo>
                      <a:pt x="799" y="227"/>
                      <a:pt x="806" y="227"/>
                      <a:pt x="813" y="227"/>
                    </a:cubicBezTo>
                    <a:cubicBezTo>
                      <a:pt x="821" y="227"/>
                      <a:pt x="829" y="227"/>
                      <a:pt x="837" y="227"/>
                    </a:cubicBezTo>
                    <a:cubicBezTo>
                      <a:pt x="843" y="227"/>
                      <a:pt x="849" y="227"/>
                      <a:pt x="855" y="227"/>
                    </a:cubicBezTo>
                    <a:cubicBezTo>
                      <a:pt x="861" y="227"/>
                      <a:pt x="866" y="227"/>
                      <a:pt x="872" y="227"/>
                    </a:cubicBezTo>
                    <a:cubicBezTo>
                      <a:pt x="878" y="227"/>
                      <a:pt x="883" y="227"/>
                      <a:pt x="889" y="226"/>
                    </a:cubicBezTo>
                    <a:cubicBezTo>
                      <a:pt x="891" y="226"/>
                      <a:pt x="892" y="226"/>
                      <a:pt x="894" y="226"/>
                    </a:cubicBezTo>
                    <a:close/>
                    <a:moveTo>
                      <a:pt x="59" y="273"/>
                    </a:moveTo>
                    <a:cubicBezTo>
                      <a:pt x="59" y="273"/>
                      <a:pt x="58" y="273"/>
                      <a:pt x="58" y="273"/>
                    </a:cubicBezTo>
                    <a:cubicBezTo>
                      <a:pt x="59" y="273"/>
                      <a:pt x="59" y="272"/>
                      <a:pt x="60" y="272"/>
                    </a:cubicBezTo>
                    <a:cubicBezTo>
                      <a:pt x="62" y="270"/>
                      <a:pt x="65" y="268"/>
                      <a:pt x="67" y="266"/>
                    </a:cubicBezTo>
                    <a:cubicBezTo>
                      <a:pt x="70" y="264"/>
                      <a:pt x="72" y="262"/>
                      <a:pt x="74" y="260"/>
                    </a:cubicBezTo>
                    <a:cubicBezTo>
                      <a:pt x="77" y="258"/>
                      <a:pt x="79" y="256"/>
                      <a:pt x="81" y="254"/>
                    </a:cubicBezTo>
                    <a:cubicBezTo>
                      <a:pt x="83" y="251"/>
                      <a:pt x="86" y="249"/>
                      <a:pt x="88" y="247"/>
                    </a:cubicBezTo>
                    <a:cubicBezTo>
                      <a:pt x="90" y="245"/>
                      <a:pt x="92" y="243"/>
                      <a:pt x="95" y="241"/>
                    </a:cubicBezTo>
                    <a:cubicBezTo>
                      <a:pt x="98" y="238"/>
                      <a:pt x="101" y="235"/>
                      <a:pt x="104" y="232"/>
                    </a:cubicBezTo>
                    <a:cubicBezTo>
                      <a:pt x="111" y="228"/>
                      <a:pt x="117" y="223"/>
                      <a:pt x="124" y="219"/>
                    </a:cubicBezTo>
                    <a:cubicBezTo>
                      <a:pt x="126" y="218"/>
                      <a:pt x="127" y="215"/>
                      <a:pt x="126" y="212"/>
                    </a:cubicBezTo>
                    <a:cubicBezTo>
                      <a:pt x="125" y="211"/>
                      <a:pt x="123" y="210"/>
                      <a:pt x="121" y="210"/>
                    </a:cubicBezTo>
                    <a:cubicBezTo>
                      <a:pt x="121" y="210"/>
                      <a:pt x="120" y="210"/>
                      <a:pt x="119" y="211"/>
                    </a:cubicBezTo>
                    <a:cubicBezTo>
                      <a:pt x="119" y="210"/>
                      <a:pt x="118" y="209"/>
                      <a:pt x="118" y="209"/>
                    </a:cubicBezTo>
                    <a:cubicBezTo>
                      <a:pt x="116" y="208"/>
                      <a:pt x="114" y="207"/>
                      <a:pt x="112" y="206"/>
                    </a:cubicBezTo>
                    <a:cubicBezTo>
                      <a:pt x="111" y="205"/>
                      <a:pt x="110" y="205"/>
                      <a:pt x="108" y="204"/>
                    </a:cubicBezTo>
                    <a:cubicBezTo>
                      <a:pt x="108" y="204"/>
                      <a:pt x="107" y="204"/>
                      <a:pt x="107" y="204"/>
                    </a:cubicBezTo>
                    <a:cubicBezTo>
                      <a:pt x="107" y="204"/>
                      <a:pt x="106" y="204"/>
                      <a:pt x="106" y="203"/>
                    </a:cubicBezTo>
                    <a:cubicBezTo>
                      <a:pt x="102" y="202"/>
                      <a:pt x="98" y="200"/>
                      <a:pt x="94" y="199"/>
                    </a:cubicBezTo>
                    <a:cubicBezTo>
                      <a:pt x="91" y="198"/>
                      <a:pt x="88" y="196"/>
                      <a:pt x="85" y="195"/>
                    </a:cubicBezTo>
                    <a:cubicBezTo>
                      <a:pt x="84" y="195"/>
                      <a:pt x="83" y="194"/>
                      <a:pt x="83" y="194"/>
                    </a:cubicBezTo>
                    <a:cubicBezTo>
                      <a:pt x="80" y="192"/>
                      <a:pt x="78" y="191"/>
                      <a:pt x="75" y="190"/>
                    </a:cubicBezTo>
                    <a:cubicBezTo>
                      <a:pt x="68" y="187"/>
                      <a:pt x="62" y="183"/>
                      <a:pt x="55" y="179"/>
                    </a:cubicBezTo>
                    <a:cubicBezTo>
                      <a:pt x="47" y="175"/>
                      <a:pt x="38" y="170"/>
                      <a:pt x="30" y="165"/>
                    </a:cubicBezTo>
                    <a:cubicBezTo>
                      <a:pt x="33" y="165"/>
                      <a:pt x="35" y="165"/>
                      <a:pt x="38" y="164"/>
                    </a:cubicBezTo>
                    <a:cubicBezTo>
                      <a:pt x="41" y="164"/>
                      <a:pt x="44" y="164"/>
                      <a:pt x="46" y="164"/>
                    </a:cubicBezTo>
                    <a:cubicBezTo>
                      <a:pt x="49" y="164"/>
                      <a:pt x="52" y="164"/>
                      <a:pt x="55" y="164"/>
                    </a:cubicBezTo>
                    <a:cubicBezTo>
                      <a:pt x="58" y="164"/>
                      <a:pt x="61" y="163"/>
                      <a:pt x="65" y="163"/>
                    </a:cubicBezTo>
                    <a:cubicBezTo>
                      <a:pt x="67" y="163"/>
                      <a:pt x="69" y="163"/>
                      <a:pt x="72" y="163"/>
                    </a:cubicBezTo>
                    <a:cubicBezTo>
                      <a:pt x="78" y="163"/>
                      <a:pt x="84" y="163"/>
                      <a:pt x="90" y="163"/>
                    </a:cubicBezTo>
                    <a:cubicBezTo>
                      <a:pt x="95" y="163"/>
                      <a:pt x="101" y="163"/>
                      <a:pt x="107" y="162"/>
                    </a:cubicBezTo>
                    <a:cubicBezTo>
                      <a:pt x="113" y="162"/>
                      <a:pt x="118" y="162"/>
                      <a:pt x="124" y="161"/>
                    </a:cubicBezTo>
                    <a:cubicBezTo>
                      <a:pt x="130" y="161"/>
                      <a:pt x="136" y="160"/>
                      <a:pt x="142" y="160"/>
                    </a:cubicBezTo>
                    <a:cubicBezTo>
                      <a:pt x="147" y="159"/>
                      <a:pt x="151" y="159"/>
                      <a:pt x="156" y="159"/>
                    </a:cubicBezTo>
                    <a:cubicBezTo>
                      <a:pt x="157" y="159"/>
                      <a:pt x="159" y="159"/>
                      <a:pt x="160" y="159"/>
                    </a:cubicBezTo>
                    <a:cubicBezTo>
                      <a:pt x="166" y="159"/>
                      <a:pt x="172" y="160"/>
                      <a:pt x="178" y="160"/>
                    </a:cubicBezTo>
                    <a:cubicBezTo>
                      <a:pt x="183" y="160"/>
                      <a:pt x="189" y="160"/>
                      <a:pt x="195" y="160"/>
                    </a:cubicBezTo>
                    <a:cubicBezTo>
                      <a:pt x="208" y="160"/>
                      <a:pt x="220" y="160"/>
                      <a:pt x="233" y="160"/>
                    </a:cubicBezTo>
                    <a:cubicBezTo>
                      <a:pt x="233" y="160"/>
                      <a:pt x="233" y="160"/>
                      <a:pt x="233" y="160"/>
                    </a:cubicBezTo>
                    <a:cubicBezTo>
                      <a:pt x="233" y="161"/>
                      <a:pt x="233" y="161"/>
                      <a:pt x="234" y="161"/>
                    </a:cubicBezTo>
                    <a:cubicBezTo>
                      <a:pt x="234" y="165"/>
                      <a:pt x="234" y="168"/>
                      <a:pt x="235" y="172"/>
                    </a:cubicBezTo>
                    <a:cubicBezTo>
                      <a:pt x="235" y="173"/>
                      <a:pt x="235" y="174"/>
                      <a:pt x="235" y="175"/>
                    </a:cubicBezTo>
                    <a:cubicBezTo>
                      <a:pt x="235" y="175"/>
                      <a:pt x="235" y="176"/>
                      <a:pt x="235" y="176"/>
                    </a:cubicBezTo>
                    <a:cubicBezTo>
                      <a:pt x="235" y="176"/>
                      <a:pt x="235" y="177"/>
                      <a:pt x="235" y="177"/>
                    </a:cubicBezTo>
                    <a:cubicBezTo>
                      <a:pt x="235" y="184"/>
                      <a:pt x="234" y="190"/>
                      <a:pt x="234" y="196"/>
                    </a:cubicBezTo>
                    <a:cubicBezTo>
                      <a:pt x="234" y="200"/>
                      <a:pt x="234" y="203"/>
                      <a:pt x="234" y="207"/>
                    </a:cubicBezTo>
                    <a:cubicBezTo>
                      <a:pt x="233" y="210"/>
                      <a:pt x="233" y="213"/>
                      <a:pt x="233" y="216"/>
                    </a:cubicBezTo>
                    <a:cubicBezTo>
                      <a:pt x="234" y="219"/>
                      <a:pt x="234" y="222"/>
                      <a:pt x="235" y="225"/>
                    </a:cubicBezTo>
                    <a:cubicBezTo>
                      <a:pt x="235" y="226"/>
                      <a:pt x="236" y="227"/>
                      <a:pt x="237" y="228"/>
                    </a:cubicBezTo>
                    <a:cubicBezTo>
                      <a:pt x="238" y="229"/>
                      <a:pt x="239" y="230"/>
                      <a:pt x="239" y="230"/>
                    </a:cubicBezTo>
                    <a:cubicBezTo>
                      <a:pt x="240" y="231"/>
                      <a:pt x="241" y="231"/>
                      <a:pt x="241" y="232"/>
                    </a:cubicBezTo>
                    <a:cubicBezTo>
                      <a:pt x="242" y="232"/>
                      <a:pt x="242" y="232"/>
                      <a:pt x="243" y="232"/>
                    </a:cubicBezTo>
                    <a:cubicBezTo>
                      <a:pt x="243" y="232"/>
                      <a:pt x="244" y="233"/>
                      <a:pt x="244" y="233"/>
                    </a:cubicBezTo>
                    <a:cubicBezTo>
                      <a:pt x="244" y="233"/>
                      <a:pt x="244" y="233"/>
                      <a:pt x="244" y="233"/>
                    </a:cubicBezTo>
                    <a:cubicBezTo>
                      <a:pt x="244" y="233"/>
                      <a:pt x="244" y="233"/>
                      <a:pt x="243" y="234"/>
                    </a:cubicBezTo>
                    <a:cubicBezTo>
                      <a:pt x="242" y="233"/>
                      <a:pt x="240" y="233"/>
                      <a:pt x="239" y="233"/>
                    </a:cubicBezTo>
                    <a:cubicBezTo>
                      <a:pt x="238" y="233"/>
                      <a:pt x="237" y="233"/>
                      <a:pt x="237" y="233"/>
                    </a:cubicBezTo>
                    <a:cubicBezTo>
                      <a:pt x="236" y="233"/>
                      <a:pt x="236" y="234"/>
                      <a:pt x="235" y="234"/>
                    </a:cubicBezTo>
                    <a:cubicBezTo>
                      <a:pt x="235" y="234"/>
                      <a:pt x="235" y="234"/>
                      <a:pt x="234" y="235"/>
                    </a:cubicBezTo>
                    <a:cubicBezTo>
                      <a:pt x="234" y="235"/>
                      <a:pt x="233" y="235"/>
                      <a:pt x="233" y="236"/>
                    </a:cubicBezTo>
                    <a:cubicBezTo>
                      <a:pt x="232" y="236"/>
                      <a:pt x="233" y="238"/>
                      <a:pt x="234" y="237"/>
                    </a:cubicBezTo>
                    <a:cubicBezTo>
                      <a:pt x="235" y="237"/>
                      <a:pt x="236" y="236"/>
                      <a:pt x="237" y="236"/>
                    </a:cubicBezTo>
                    <a:cubicBezTo>
                      <a:pt x="237" y="236"/>
                      <a:pt x="237" y="235"/>
                      <a:pt x="237" y="235"/>
                    </a:cubicBezTo>
                    <a:cubicBezTo>
                      <a:pt x="238" y="235"/>
                      <a:pt x="238" y="235"/>
                      <a:pt x="238" y="235"/>
                    </a:cubicBezTo>
                    <a:cubicBezTo>
                      <a:pt x="239" y="236"/>
                      <a:pt x="240" y="236"/>
                      <a:pt x="241" y="236"/>
                    </a:cubicBezTo>
                    <a:cubicBezTo>
                      <a:pt x="242" y="237"/>
                      <a:pt x="243" y="237"/>
                      <a:pt x="244" y="238"/>
                    </a:cubicBezTo>
                    <a:cubicBezTo>
                      <a:pt x="244" y="238"/>
                      <a:pt x="245" y="238"/>
                      <a:pt x="245" y="238"/>
                    </a:cubicBezTo>
                    <a:cubicBezTo>
                      <a:pt x="246" y="239"/>
                      <a:pt x="246" y="239"/>
                      <a:pt x="247" y="239"/>
                    </a:cubicBezTo>
                    <a:cubicBezTo>
                      <a:pt x="249" y="240"/>
                      <a:pt x="250" y="241"/>
                      <a:pt x="252" y="242"/>
                    </a:cubicBezTo>
                    <a:cubicBezTo>
                      <a:pt x="254" y="243"/>
                      <a:pt x="256" y="244"/>
                      <a:pt x="258" y="245"/>
                    </a:cubicBezTo>
                    <a:cubicBezTo>
                      <a:pt x="262" y="248"/>
                      <a:pt x="266" y="250"/>
                      <a:pt x="269" y="252"/>
                    </a:cubicBezTo>
                    <a:cubicBezTo>
                      <a:pt x="273" y="255"/>
                      <a:pt x="277" y="258"/>
                      <a:pt x="281" y="260"/>
                    </a:cubicBezTo>
                    <a:cubicBezTo>
                      <a:pt x="283" y="262"/>
                      <a:pt x="285" y="263"/>
                      <a:pt x="288" y="265"/>
                    </a:cubicBezTo>
                    <a:cubicBezTo>
                      <a:pt x="290" y="266"/>
                      <a:pt x="291" y="267"/>
                      <a:pt x="293" y="268"/>
                    </a:cubicBezTo>
                    <a:cubicBezTo>
                      <a:pt x="294" y="268"/>
                      <a:pt x="296" y="269"/>
                      <a:pt x="297" y="270"/>
                    </a:cubicBezTo>
                    <a:cubicBezTo>
                      <a:pt x="297" y="270"/>
                      <a:pt x="297" y="270"/>
                      <a:pt x="297" y="270"/>
                    </a:cubicBezTo>
                    <a:cubicBezTo>
                      <a:pt x="283" y="269"/>
                      <a:pt x="269" y="268"/>
                      <a:pt x="255" y="268"/>
                    </a:cubicBezTo>
                    <a:cubicBezTo>
                      <a:pt x="253" y="268"/>
                      <a:pt x="251" y="268"/>
                      <a:pt x="249" y="268"/>
                    </a:cubicBezTo>
                    <a:cubicBezTo>
                      <a:pt x="241" y="269"/>
                      <a:pt x="233" y="269"/>
                      <a:pt x="225" y="269"/>
                    </a:cubicBezTo>
                    <a:cubicBezTo>
                      <a:pt x="217" y="270"/>
                      <a:pt x="210" y="270"/>
                      <a:pt x="202" y="270"/>
                    </a:cubicBezTo>
                    <a:cubicBezTo>
                      <a:pt x="193" y="270"/>
                      <a:pt x="185" y="271"/>
                      <a:pt x="177" y="271"/>
                    </a:cubicBezTo>
                    <a:cubicBezTo>
                      <a:pt x="173" y="271"/>
                      <a:pt x="169" y="272"/>
                      <a:pt x="166" y="272"/>
                    </a:cubicBezTo>
                    <a:cubicBezTo>
                      <a:pt x="162" y="272"/>
                      <a:pt x="157" y="272"/>
                      <a:pt x="153" y="272"/>
                    </a:cubicBezTo>
                    <a:cubicBezTo>
                      <a:pt x="145" y="273"/>
                      <a:pt x="137" y="273"/>
                      <a:pt x="128" y="273"/>
                    </a:cubicBezTo>
                    <a:cubicBezTo>
                      <a:pt x="120" y="273"/>
                      <a:pt x="112" y="273"/>
                      <a:pt x="103" y="273"/>
                    </a:cubicBezTo>
                    <a:cubicBezTo>
                      <a:pt x="89" y="273"/>
                      <a:pt x="75" y="273"/>
                      <a:pt x="61" y="273"/>
                    </a:cubicBezTo>
                    <a:cubicBezTo>
                      <a:pt x="61" y="273"/>
                      <a:pt x="60" y="273"/>
                      <a:pt x="59" y="273"/>
                    </a:cubicBezTo>
                    <a:close/>
                    <a:moveTo>
                      <a:pt x="236" y="82"/>
                    </a:moveTo>
                    <a:cubicBezTo>
                      <a:pt x="236" y="81"/>
                      <a:pt x="236" y="81"/>
                      <a:pt x="236" y="81"/>
                    </a:cubicBezTo>
                    <a:cubicBezTo>
                      <a:pt x="236" y="81"/>
                      <a:pt x="236" y="81"/>
                      <a:pt x="236" y="81"/>
                    </a:cubicBezTo>
                    <a:cubicBezTo>
                      <a:pt x="236" y="81"/>
                      <a:pt x="236" y="81"/>
                      <a:pt x="236" y="82"/>
                    </a:cubicBezTo>
                    <a:close/>
                    <a:moveTo>
                      <a:pt x="238" y="107"/>
                    </a:moveTo>
                    <a:cubicBezTo>
                      <a:pt x="239" y="101"/>
                      <a:pt x="240" y="95"/>
                      <a:pt x="240" y="90"/>
                    </a:cubicBezTo>
                    <a:cubicBezTo>
                      <a:pt x="240" y="90"/>
                      <a:pt x="240" y="90"/>
                      <a:pt x="240" y="90"/>
                    </a:cubicBezTo>
                    <a:cubicBezTo>
                      <a:pt x="240" y="104"/>
                      <a:pt x="240" y="117"/>
                      <a:pt x="240" y="131"/>
                    </a:cubicBezTo>
                    <a:cubicBezTo>
                      <a:pt x="240" y="132"/>
                      <a:pt x="240" y="134"/>
                      <a:pt x="240" y="135"/>
                    </a:cubicBezTo>
                    <a:cubicBezTo>
                      <a:pt x="239" y="136"/>
                      <a:pt x="239" y="137"/>
                      <a:pt x="239" y="139"/>
                    </a:cubicBezTo>
                    <a:cubicBezTo>
                      <a:pt x="239" y="142"/>
                      <a:pt x="239" y="145"/>
                      <a:pt x="238" y="148"/>
                    </a:cubicBezTo>
                    <a:cubicBezTo>
                      <a:pt x="238" y="149"/>
                      <a:pt x="238" y="149"/>
                      <a:pt x="238" y="150"/>
                    </a:cubicBezTo>
                    <a:cubicBezTo>
                      <a:pt x="238" y="149"/>
                      <a:pt x="238" y="148"/>
                      <a:pt x="238" y="148"/>
                    </a:cubicBezTo>
                    <a:cubicBezTo>
                      <a:pt x="238" y="146"/>
                      <a:pt x="238" y="144"/>
                      <a:pt x="237" y="142"/>
                    </a:cubicBezTo>
                    <a:cubicBezTo>
                      <a:pt x="237" y="136"/>
                      <a:pt x="237" y="131"/>
                      <a:pt x="236" y="126"/>
                    </a:cubicBezTo>
                    <a:cubicBezTo>
                      <a:pt x="236" y="126"/>
                      <a:pt x="236" y="125"/>
                      <a:pt x="236" y="125"/>
                    </a:cubicBezTo>
                    <a:cubicBezTo>
                      <a:pt x="237" y="119"/>
                      <a:pt x="237" y="113"/>
                      <a:pt x="238" y="107"/>
                    </a:cubicBezTo>
                    <a:close/>
                    <a:moveTo>
                      <a:pt x="693" y="36"/>
                    </a:moveTo>
                    <a:cubicBezTo>
                      <a:pt x="700" y="36"/>
                      <a:pt x="708" y="36"/>
                      <a:pt x="715" y="36"/>
                    </a:cubicBezTo>
                    <a:cubicBezTo>
                      <a:pt x="723" y="36"/>
                      <a:pt x="730" y="36"/>
                      <a:pt x="738" y="36"/>
                    </a:cubicBezTo>
                    <a:cubicBezTo>
                      <a:pt x="746" y="36"/>
                      <a:pt x="754" y="35"/>
                      <a:pt x="762" y="35"/>
                    </a:cubicBezTo>
                    <a:cubicBezTo>
                      <a:pt x="770" y="34"/>
                      <a:pt x="778" y="34"/>
                      <a:pt x="785" y="33"/>
                    </a:cubicBezTo>
                    <a:cubicBezTo>
                      <a:pt x="793" y="33"/>
                      <a:pt x="800" y="32"/>
                      <a:pt x="807" y="31"/>
                    </a:cubicBezTo>
                    <a:cubicBezTo>
                      <a:pt x="811" y="31"/>
                      <a:pt x="815" y="30"/>
                      <a:pt x="819" y="30"/>
                    </a:cubicBezTo>
                    <a:cubicBezTo>
                      <a:pt x="823" y="29"/>
                      <a:pt x="827" y="29"/>
                      <a:pt x="831" y="29"/>
                    </a:cubicBezTo>
                    <a:cubicBezTo>
                      <a:pt x="838" y="29"/>
                      <a:pt x="846" y="29"/>
                      <a:pt x="853" y="29"/>
                    </a:cubicBezTo>
                    <a:cubicBezTo>
                      <a:pt x="855" y="28"/>
                      <a:pt x="857" y="28"/>
                      <a:pt x="860" y="28"/>
                    </a:cubicBezTo>
                    <a:cubicBezTo>
                      <a:pt x="862" y="28"/>
                      <a:pt x="864" y="28"/>
                      <a:pt x="866" y="28"/>
                    </a:cubicBezTo>
                    <a:cubicBezTo>
                      <a:pt x="869" y="28"/>
                      <a:pt x="873" y="27"/>
                      <a:pt x="876" y="27"/>
                    </a:cubicBezTo>
                    <a:cubicBezTo>
                      <a:pt x="884" y="26"/>
                      <a:pt x="891" y="25"/>
                      <a:pt x="899" y="24"/>
                    </a:cubicBezTo>
                    <a:cubicBezTo>
                      <a:pt x="901" y="24"/>
                      <a:pt x="903" y="24"/>
                      <a:pt x="905" y="24"/>
                    </a:cubicBezTo>
                    <a:cubicBezTo>
                      <a:pt x="906" y="24"/>
                      <a:pt x="906" y="24"/>
                      <a:pt x="906" y="25"/>
                    </a:cubicBezTo>
                    <a:cubicBezTo>
                      <a:pt x="908" y="27"/>
                      <a:pt x="911" y="29"/>
                      <a:pt x="913" y="32"/>
                    </a:cubicBezTo>
                    <a:cubicBezTo>
                      <a:pt x="915" y="34"/>
                      <a:pt x="917" y="35"/>
                      <a:pt x="919" y="37"/>
                    </a:cubicBezTo>
                    <a:cubicBezTo>
                      <a:pt x="920" y="38"/>
                      <a:pt x="921" y="40"/>
                      <a:pt x="923" y="41"/>
                    </a:cubicBezTo>
                    <a:cubicBezTo>
                      <a:pt x="926" y="44"/>
                      <a:pt x="930" y="47"/>
                      <a:pt x="933" y="50"/>
                    </a:cubicBezTo>
                    <a:cubicBezTo>
                      <a:pt x="936" y="52"/>
                      <a:pt x="939" y="54"/>
                      <a:pt x="941" y="56"/>
                    </a:cubicBezTo>
                    <a:cubicBezTo>
                      <a:pt x="945" y="59"/>
                      <a:pt x="948" y="62"/>
                      <a:pt x="951" y="64"/>
                    </a:cubicBezTo>
                    <a:cubicBezTo>
                      <a:pt x="957" y="70"/>
                      <a:pt x="963" y="75"/>
                      <a:pt x="969" y="81"/>
                    </a:cubicBezTo>
                    <a:cubicBezTo>
                      <a:pt x="977" y="88"/>
                      <a:pt x="985" y="95"/>
                      <a:pt x="993" y="103"/>
                    </a:cubicBezTo>
                    <a:cubicBezTo>
                      <a:pt x="993" y="103"/>
                      <a:pt x="994" y="104"/>
                      <a:pt x="995" y="105"/>
                    </a:cubicBezTo>
                    <a:cubicBezTo>
                      <a:pt x="993" y="106"/>
                      <a:pt x="992" y="108"/>
                      <a:pt x="990" y="109"/>
                    </a:cubicBezTo>
                    <a:cubicBezTo>
                      <a:pt x="989" y="111"/>
                      <a:pt x="987" y="113"/>
                      <a:pt x="986" y="114"/>
                    </a:cubicBezTo>
                    <a:cubicBezTo>
                      <a:pt x="983" y="117"/>
                      <a:pt x="981" y="119"/>
                      <a:pt x="979" y="121"/>
                    </a:cubicBezTo>
                    <a:cubicBezTo>
                      <a:pt x="979" y="121"/>
                      <a:pt x="978" y="122"/>
                      <a:pt x="978" y="122"/>
                    </a:cubicBezTo>
                    <a:cubicBezTo>
                      <a:pt x="967" y="132"/>
                      <a:pt x="955" y="141"/>
                      <a:pt x="943" y="151"/>
                    </a:cubicBezTo>
                    <a:cubicBezTo>
                      <a:pt x="934" y="159"/>
                      <a:pt x="925" y="167"/>
                      <a:pt x="915" y="175"/>
                    </a:cubicBezTo>
                    <a:cubicBezTo>
                      <a:pt x="910" y="179"/>
                      <a:pt x="905" y="183"/>
                      <a:pt x="901" y="187"/>
                    </a:cubicBezTo>
                    <a:cubicBezTo>
                      <a:pt x="898" y="190"/>
                      <a:pt x="895" y="192"/>
                      <a:pt x="893" y="194"/>
                    </a:cubicBezTo>
                    <a:cubicBezTo>
                      <a:pt x="892" y="194"/>
                      <a:pt x="891" y="195"/>
                      <a:pt x="890" y="195"/>
                    </a:cubicBezTo>
                    <a:cubicBezTo>
                      <a:pt x="886" y="195"/>
                      <a:pt x="883" y="195"/>
                      <a:pt x="879" y="195"/>
                    </a:cubicBezTo>
                    <a:cubicBezTo>
                      <a:pt x="875" y="194"/>
                      <a:pt x="871" y="194"/>
                      <a:pt x="867" y="194"/>
                    </a:cubicBezTo>
                    <a:cubicBezTo>
                      <a:pt x="867" y="194"/>
                      <a:pt x="867" y="194"/>
                      <a:pt x="866" y="194"/>
                    </a:cubicBezTo>
                    <a:cubicBezTo>
                      <a:pt x="862" y="194"/>
                      <a:pt x="858" y="195"/>
                      <a:pt x="855" y="195"/>
                    </a:cubicBezTo>
                    <a:cubicBezTo>
                      <a:pt x="849" y="195"/>
                      <a:pt x="843" y="195"/>
                      <a:pt x="838" y="196"/>
                    </a:cubicBezTo>
                    <a:cubicBezTo>
                      <a:pt x="834" y="195"/>
                      <a:pt x="831" y="195"/>
                      <a:pt x="827" y="195"/>
                    </a:cubicBezTo>
                    <a:cubicBezTo>
                      <a:pt x="823" y="195"/>
                      <a:pt x="820" y="194"/>
                      <a:pt x="816" y="194"/>
                    </a:cubicBezTo>
                    <a:cubicBezTo>
                      <a:pt x="812" y="194"/>
                      <a:pt x="809" y="194"/>
                      <a:pt x="805" y="194"/>
                    </a:cubicBezTo>
                    <a:cubicBezTo>
                      <a:pt x="805" y="194"/>
                      <a:pt x="805" y="194"/>
                      <a:pt x="804" y="194"/>
                    </a:cubicBezTo>
                    <a:cubicBezTo>
                      <a:pt x="797" y="194"/>
                      <a:pt x="790" y="194"/>
                      <a:pt x="783" y="195"/>
                    </a:cubicBezTo>
                    <a:cubicBezTo>
                      <a:pt x="770" y="195"/>
                      <a:pt x="756" y="195"/>
                      <a:pt x="743" y="195"/>
                    </a:cubicBezTo>
                    <a:cubicBezTo>
                      <a:pt x="729" y="196"/>
                      <a:pt x="715" y="195"/>
                      <a:pt x="701" y="196"/>
                    </a:cubicBezTo>
                    <a:cubicBezTo>
                      <a:pt x="694" y="196"/>
                      <a:pt x="687" y="196"/>
                      <a:pt x="680" y="196"/>
                    </a:cubicBezTo>
                    <a:cubicBezTo>
                      <a:pt x="676" y="196"/>
                      <a:pt x="671" y="196"/>
                      <a:pt x="667" y="196"/>
                    </a:cubicBezTo>
                    <a:cubicBezTo>
                      <a:pt x="663" y="196"/>
                      <a:pt x="660" y="196"/>
                      <a:pt x="656" y="196"/>
                    </a:cubicBezTo>
                    <a:cubicBezTo>
                      <a:pt x="651" y="197"/>
                      <a:pt x="646" y="197"/>
                      <a:pt x="641" y="197"/>
                    </a:cubicBezTo>
                    <a:cubicBezTo>
                      <a:pt x="633" y="197"/>
                      <a:pt x="624" y="197"/>
                      <a:pt x="615" y="197"/>
                    </a:cubicBezTo>
                    <a:cubicBezTo>
                      <a:pt x="599" y="197"/>
                      <a:pt x="582" y="197"/>
                      <a:pt x="565" y="198"/>
                    </a:cubicBezTo>
                    <a:cubicBezTo>
                      <a:pt x="558" y="198"/>
                      <a:pt x="550" y="198"/>
                      <a:pt x="542" y="198"/>
                    </a:cubicBezTo>
                    <a:cubicBezTo>
                      <a:pt x="535" y="199"/>
                      <a:pt x="527" y="199"/>
                      <a:pt x="519" y="200"/>
                    </a:cubicBezTo>
                    <a:cubicBezTo>
                      <a:pt x="514" y="200"/>
                      <a:pt x="510" y="200"/>
                      <a:pt x="505" y="201"/>
                    </a:cubicBezTo>
                    <a:cubicBezTo>
                      <a:pt x="500" y="201"/>
                      <a:pt x="494" y="201"/>
                      <a:pt x="488" y="201"/>
                    </a:cubicBezTo>
                    <a:cubicBezTo>
                      <a:pt x="482" y="202"/>
                      <a:pt x="477" y="202"/>
                      <a:pt x="471" y="203"/>
                    </a:cubicBezTo>
                    <a:cubicBezTo>
                      <a:pt x="466" y="202"/>
                      <a:pt x="462" y="202"/>
                      <a:pt x="458" y="202"/>
                    </a:cubicBezTo>
                    <a:cubicBezTo>
                      <a:pt x="458" y="202"/>
                      <a:pt x="457" y="202"/>
                      <a:pt x="457" y="202"/>
                    </a:cubicBezTo>
                    <a:cubicBezTo>
                      <a:pt x="456" y="202"/>
                      <a:pt x="454" y="203"/>
                      <a:pt x="453" y="204"/>
                    </a:cubicBezTo>
                    <a:cubicBezTo>
                      <a:pt x="453" y="204"/>
                      <a:pt x="453" y="204"/>
                      <a:pt x="453" y="204"/>
                    </a:cubicBezTo>
                    <a:cubicBezTo>
                      <a:pt x="450" y="205"/>
                      <a:pt x="448" y="205"/>
                      <a:pt x="445" y="205"/>
                    </a:cubicBezTo>
                    <a:cubicBezTo>
                      <a:pt x="444" y="205"/>
                      <a:pt x="442" y="206"/>
                      <a:pt x="441" y="206"/>
                    </a:cubicBezTo>
                    <a:cubicBezTo>
                      <a:pt x="434" y="206"/>
                      <a:pt x="428" y="206"/>
                      <a:pt x="421" y="207"/>
                    </a:cubicBezTo>
                    <a:cubicBezTo>
                      <a:pt x="415" y="207"/>
                      <a:pt x="409" y="207"/>
                      <a:pt x="403" y="208"/>
                    </a:cubicBezTo>
                    <a:cubicBezTo>
                      <a:pt x="396" y="208"/>
                      <a:pt x="390" y="208"/>
                      <a:pt x="383" y="208"/>
                    </a:cubicBezTo>
                    <a:cubicBezTo>
                      <a:pt x="379" y="209"/>
                      <a:pt x="374" y="209"/>
                      <a:pt x="370" y="209"/>
                    </a:cubicBezTo>
                    <a:cubicBezTo>
                      <a:pt x="368" y="209"/>
                      <a:pt x="366" y="210"/>
                      <a:pt x="364" y="210"/>
                    </a:cubicBezTo>
                    <a:cubicBezTo>
                      <a:pt x="356" y="211"/>
                      <a:pt x="349" y="211"/>
                      <a:pt x="342" y="212"/>
                    </a:cubicBezTo>
                    <a:cubicBezTo>
                      <a:pt x="342" y="212"/>
                      <a:pt x="342" y="212"/>
                      <a:pt x="342" y="212"/>
                    </a:cubicBezTo>
                    <a:cubicBezTo>
                      <a:pt x="339" y="212"/>
                      <a:pt x="336" y="213"/>
                      <a:pt x="333" y="213"/>
                    </a:cubicBezTo>
                    <a:cubicBezTo>
                      <a:pt x="332" y="213"/>
                      <a:pt x="331" y="213"/>
                      <a:pt x="330" y="213"/>
                    </a:cubicBezTo>
                    <a:cubicBezTo>
                      <a:pt x="327" y="214"/>
                      <a:pt x="325" y="214"/>
                      <a:pt x="322" y="214"/>
                    </a:cubicBezTo>
                    <a:cubicBezTo>
                      <a:pt x="316" y="215"/>
                      <a:pt x="310" y="215"/>
                      <a:pt x="304" y="216"/>
                    </a:cubicBezTo>
                    <a:cubicBezTo>
                      <a:pt x="303" y="216"/>
                      <a:pt x="303" y="216"/>
                      <a:pt x="302" y="216"/>
                    </a:cubicBezTo>
                    <a:cubicBezTo>
                      <a:pt x="297" y="216"/>
                      <a:pt x="291" y="216"/>
                      <a:pt x="286" y="215"/>
                    </a:cubicBezTo>
                    <a:cubicBezTo>
                      <a:pt x="282" y="214"/>
                      <a:pt x="278" y="214"/>
                      <a:pt x="274" y="213"/>
                    </a:cubicBezTo>
                    <a:cubicBezTo>
                      <a:pt x="272" y="212"/>
                      <a:pt x="270" y="212"/>
                      <a:pt x="268" y="211"/>
                    </a:cubicBezTo>
                    <a:cubicBezTo>
                      <a:pt x="266" y="210"/>
                      <a:pt x="264" y="210"/>
                      <a:pt x="262" y="209"/>
                    </a:cubicBezTo>
                    <a:cubicBezTo>
                      <a:pt x="260" y="209"/>
                      <a:pt x="258" y="210"/>
                      <a:pt x="258" y="211"/>
                    </a:cubicBezTo>
                    <a:cubicBezTo>
                      <a:pt x="258" y="213"/>
                      <a:pt x="259" y="214"/>
                      <a:pt x="260" y="215"/>
                    </a:cubicBezTo>
                    <a:cubicBezTo>
                      <a:pt x="265" y="216"/>
                      <a:pt x="269" y="218"/>
                      <a:pt x="273" y="219"/>
                    </a:cubicBezTo>
                    <a:cubicBezTo>
                      <a:pt x="275" y="219"/>
                      <a:pt x="276" y="219"/>
                      <a:pt x="278" y="220"/>
                    </a:cubicBezTo>
                    <a:cubicBezTo>
                      <a:pt x="278" y="220"/>
                      <a:pt x="278" y="220"/>
                      <a:pt x="278" y="220"/>
                    </a:cubicBezTo>
                    <a:cubicBezTo>
                      <a:pt x="278" y="221"/>
                      <a:pt x="277" y="221"/>
                      <a:pt x="277" y="221"/>
                    </a:cubicBezTo>
                    <a:cubicBezTo>
                      <a:pt x="274" y="221"/>
                      <a:pt x="272" y="221"/>
                      <a:pt x="269" y="221"/>
                    </a:cubicBezTo>
                    <a:cubicBezTo>
                      <a:pt x="264" y="222"/>
                      <a:pt x="258" y="222"/>
                      <a:pt x="252" y="222"/>
                    </a:cubicBezTo>
                    <a:cubicBezTo>
                      <a:pt x="252" y="222"/>
                      <a:pt x="252" y="222"/>
                      <a:pt x="252" y="222"/>
                    </a:cubicBezTo>
                    <a:cubicBezTo>
                      <a:pt x="252" y="220"/>
                      <a:pt x="252" y="217"/>
                      <a:pt x="251" y="214"/>
                    </a:cubicBezTo>
                    <a:cubicBezTo>
                      <a:pt x="250" y="202"/>
                      <a:pt x="250" y="189"/>
                      <a:pt x="250" y="177"/>
                    </a:cubicBezTo>
                    <a:cubicBezTo>
                      <a:pt x="250" y="170"/>
                      <a:pt x="250" y="164"/>
                      <a:pt x="250" y="157"/>
                    </a:cubicBezTo>
                    <a:cubicBezTo>
                      <a:pt x="250" y="151"/>
                      <a:pt x="251" y="145"/>
                      <a:pt x="251" y="138"/>
                    </a:cubicBezTo>
                    <a:cubicBezTo>
                      <a:pt x="251" y="131"/>
                      <a:pt x="251" y="124"/>
                      <a:pt x="251" y="117"/>
                    </a:cubicBezTo>
                    <a:cubicBezTo>
                      <a:pt x="251" y="110"/>
                      <a:pt x="251" y="103"/>
                      <a:pt x="250" y="96"/>
                    </a:cubicBezTo>
                    <a:cubicBezTo>
                      <a:pt x="250" y="91"/>
                      <a:pt x="250" y="85"/>
                      <a:pt x="250" y="79"/>
                    </a:cubicBezTo>
                    <a:cubicBezTo>
                      <a:pt x="250" y="70"/>
                      <a:pt x="249" y="61"/>
                      <a:pt x="249" y="51"/>
                    </a:cubicBezTo>
                    <a:cubicBezTo>
                      <a:pt x="249" y="51"/>
                      <a:pt x="249" y="51"/>
                      <a:pt x="249" y="50"/>
                    </a:cubicBezTo>
                    <a:cubicBezTo>
                      <a:pt x="249" y="50"/>
                      <a:pt x="249" y="50"/>
                      <a:pt x="249" y="50"/>
                    </a:cubicBezTo>
                    <a:cubicBezTo>
                      <a:pt x="252" y="50"/>
                      <a:pt x="256" y="49"/>
                      <a:pt x="260" y="49"/>
                    </a:cubicBezTo>
                    <a:cubicBezTo>
                      <a:pt x="263" y="49"/>
                      <a:pt x="266" y="48"/>
                      <a:pt x="270" y="48"/>
                    </a:cubicBezTo>
                    <a:cubicBezTo>
                      <a:pt x="277" y="47"/>
                      <a:pt x="285" y="47"/>
                      <a:pt x="292" y="46"/>
                    </a:cubicBezTo>
                    <a:cubicBezTo>
                      <a:pt x="308" y="45"/>
                      <a:pt x="323" y="43"/>
                      <a:pt x="338" y="42"/>
                    </a:cubicBezTo>
                    <a:cubicBezTo>
                      <a:pt x="346" y="41"/>
                      <a:pt x="354" y="41"/>
                      <a:pt x="361" y="40"/>
                    </a:cubicBezTo>
                    <a:cubicBezTo>
                      <a:pt x="366" y="40"/>
                      <a:pt x="372" y="39"/>
                      <a:pt x="377" y="39"/>
                    </a:cubicBezTo>
                    <a:cubicBezTo>
                      <a:pt x="381" y="39"/>
                      <a:pt x="384" y="39"/>
                      <a:pt x="388" y="39"/>
                    </a:cubicBezTo>
                    <a:cubicBezTo>
                      <a:pt x="396" y="39"/>
                      <a:pt x="404" y="38"/>
                      <a:pt x="412" y="38"/>
                    </a:cubicBezTo>
                    <a:cubicBezTo>
                      <a:pt x="419" y="38"/>
                      <a:pt x="426" y="38"/>
                      <a:pt x="433" y="38"/>
                    </a:cubicBezTo>
                    <a:cubicBezTo>
                      <a:pt x="440" y="38"/>
                      <a:pt x="447" y="38"/>
                      <a:pt x="453" y="38"/>
                    </a:cubicBezTo>
                    <a:cubicBezTo>
                      <a:pt x="458" y="38"/>
                      <a:pt x="463" y="38"/>
                      <a:pt x="467" y="37"/>
                    </a:cubicBezTo>
                    <a:cubicBezTo>
                      <a:pt x="468" y="37"/>
                      <a:pt x="469" y="37"/>
                      <a:pt x="469" y="37"/>
                    </a:cubicBezTo>
                    <a:cubicBezTo>
                      <a:pt x="472" y="37"/>
                      <a:pt x="474" y="37"/>
                      <a:pt x="476" y="37"/>
                    </a:cubicBezTo>
                    <a:cubicBezTo>
                      <a:pt x="479" y="37"/>
                      <a:pt x="481" y="36"/>
                      <a:pt x="484" y="36"/>
                    </a:cubicBezTo>
                    <a:cubicBezTo>
                      <a:pt x="485" y="36"/>
                      <a:pt x="486" y="36"/>
                      <a:pt x="487" y="36"/>
                    </a:cubicBezTo>
                    <a:cubicBezTo>
                      <a:pt x="491" y="35"/>
                      <a:pt x="495" y="35"/>
                      <a:pt x="499" y="34"/>
                    </a:cubicBezTo>
                    <a:cubicBezTo>
                      <a:pt x="507" y="34"/>
                      <a:pt x="514" y="33"/>
                      <a:pt x="522" y="31"/>
                    </a:cubicBezTo>
                    <a:cubicBezTo>
                      <a:pt x="524" y="31"/>
                      <a:pt x="525" y="31"/>
                      <a:pt x="527" y="31"/>
                    </a:cubicBezTo>
                    <a:cubicBezTo>
                      <a:pt x="529" y="31"/>
                      <a:pt x="530" y="30"/>
                      <a:pt x="532" y="30"/>
                    </a:cubicBezTo>
                    <a:cubicBezTo>
                      <a:pt x="562" y="30"/>
                      <a:pt x="592" y="31"/>
                      <a:pt x="622" y="33"/>
                    </a:cubicBezTo>
                    <a:cubicBezTo>
                      <a:pt x="638" y="34"/>
                      <a:pt x="653" y="35"/>
                      <a:pt x="669" y="35"/>
                    </a:cubicBezTo>
                    <a:cubicBezTo>
                      <a:pt x="677" y="36"/>
                      <a:pt x="685" y="36"/>
                      <a:pt x="693" y="36"/>
                    </a:cubicBezTo>
                    <a:close/>
                    <a:moveTo>
                      <a:pt x="911" y="203"/>
                    </a:moveTo>
                    <a:cubicBezTo>
                      <a:pt x="912" y="202"/>
                      <a:pt x="913" y="201"/>
                      <a:pt x="914" y="200"/>
                    </a:cubicBezTo>
                    <a:cubicBezTo>
                      <a:pt x="914" y="200"/>
                      <a:pt x="914" y="199"/>
                      <a:pt x="914" y="199"/>
                    </a:cubicBezTo>
                    <a:cubicBezTo>
                      <a:pt x="917" y="197"/>
                      <a:pt x="919" y="195"/>
                      <a:pt x="922" y="192"/>
                    </a:cubicBezTo>
                    <a:cubicBezTo>
                      <a:pt x="924" y="190"/>
                      <a:pt x="927" y="188"/>
                      <a:pt x="929" y="186"/>
                    </a:cubicBezTo>
                    <a:cubicBezTo>
                      <a:pt x="927" y="188"/>
                      <a:pt x="926" y="190"/>
                      <a:pt x="925" y="191"/>
                    </a:cubicBezTo>
                    <a:cubicBezTo>
                      <a:pt x="923" y="193"/>
                      <a:pt x="921" y="196"/>
                      <a:pt x="919" y="198"/>
                    </a:cubicBezTo>
                    <a:cubicBezTo>
                      <a:pt x="917" y="200"/>
                      <a:pt x="915" y="202"/>
                      <a:pt x="913" y="204"/>
                    </a:cubicBezTo>
                    <a:cubicBezTo>
                      <a:pt x="912" y="204"/>
                      <a:pt x="912" y="205"/>
                      <a:pt x="912" y="205"/>
                    </a:cubicBezTo>
                    <a:cubicBezTo>
                      <a:pt x="911" y="204"/>
                      <a:pt x="911" y="204"/>
                      <a:pt x="911" y="203"/>
                    </a:cubicBezTo>
                    <a:close/>
                    <a:moveTo>
                      <a:pt x="336" y="231"/>
                    </a:moveTo>
                    <a:cubicBezTo>
                      <a:pt x="336" y="231"/>
                      <a:pt x="336" y="231"/>
                      <a:pt x="336" y="232"/>
                    </a:cubicBezTo>
                    <a:cubicBezTo>
                      <a:pt x="336" y="232"/>
                      <a:pt x="336" y="232"/>
                      <a:pt x="336" y="232"/>
                    </a:cubicBezTo>
                    <a:cubicBezTo>
                      <a:pt x="336" y="232"/>
                      <a:pt x="336" y="233"/>
                      <a:pt x="336" y="233"/>
                    </a:cubicBezTo>
                    <a:cubicBezTo>
                      <a:pt x="336" y="235"/>
                      <a:pt x="336" y="236"/>
                      <a:pt x="336" y="238"/>
                    </a:cubicBezTo>
                    <a:cubicBezTo>
                      <a:pt x="336" y="240"/>
                      <a:pt x="336" y="242"/>
                      <a:pt x="336" y="244"/>
                    </a:cubicBezTo>
                    <a:cubicBezTo>
                      <a:pt x="336" y="248"/>
                      <a:pt x="336" y="252"/>
                      <a:pt x="336" y="257"/>
                    </a:cubicBezTo>
                    <a:cubicBezTo>
                      <a:pt x="336" y="261"/>
                      <a:pt x="336" y="265"/>
                      <a:pt x="336" y="270"/>
                    </a:cubicBezTo>
                    <a:cubicBezTo>
                      <a:pt x="336" y="270"/>
                      <a:pt x="335" y="270"/>
                      <a:pt x="335" y="270"/>
                    </a:cubicBezTo>
                    <a:cubicBezTo>
                      <a:pt x="335" y="269"/>
                      <a:pt x="334" y="269"/>
                      <a:pt x="334" y="269"/>
                    </a:cubicBezTo>
                    <a:cubicBezTo>
                      <a:pt x="334" y="265"/>
                      <a:pt x="334" y="262"/>
                      <a:pt x="334" y="258"/>
                    </a:cubicBezTo>
                    <a:cubicBezTo>
                      <a:pt x="334" y="255"/>
                      <a:pt x="334" y="252"/>
                      <a:pt x="334" y="249"/>
                    </a:cubicBezTo>
                    <a:cubicBezTo>
                      <a:pt x="334" y="246"/>
                      <a:pt x="334" y="242"/>
                      <a:pt x="334" y="239"/>
                    </a:cubicBezTo>
                    <a:cubicBezTo>
                      <a:pt x="335" y="236"/>
                      <a:pt x="335" y="233"/>
                      <a:pt x="335" y="230"/>
                    </a:cubicBezTo>
                    <a:cubicBezTo>
                      <a:pt x="335" y="230"/>
                      <a:pt x="335" y="230"/>
                      <a:pt x="335" y="230"/>
                    </a:cubicBezTo>
                    <a:cubicBezTo>
                      <a:pt x="335" y="230"/>
                      <a:pt x="335" y="230"/>
                      <a:pt x="336" y="230"/>
                    </a:cubicBezTo>
                    <a:cubicBezTo>
                      <a:pt x="336" y="230"/>
                      <a:pt x="336" y="230"/>
                      <a:pt x="336" y="230"/>
                    </a:cubicBezTo>
                    <a:cubicBezTo>
                      <a:pt x="336" y="231"/>
                      <a:pt x="336" y="231"/>
                      <a:pt x="336" y="231"/>
                    </a:cubicBezTo>
                    <a:close/>
                    <a:moveTo>
                      <a:pt x="343" y="266"/>
                    </a:moveTo>
                    <a:cubicBezTo>
                      <a:pt x="343" y="267"/>
                      <a:pt x="343" y="268"/>
                      <a:pt x="343" y="269"/>
                    </a:cubicBezTo>
                    <a:cubicBezTo>
                      <a:pt x="343" y="269"/>
                      <a:pt x="343" y="269"/>
                      <a:pt x="343" y="269"/>
                    </a:cubicBezTo>
                    <a:cubicBezTo>
                      <a:pt x="343" y="268"/>
                      <a:pt x="343" y="267"/>
                      <a:pt x="343" y="266"/>
                    </a:cubicBezTo>
                    <a:close/>
                    <a:moveTo>
                      <a:pt x="310" y="228"/>
                    </a:moveTo>
                    <a:cubicBezTo>
                      <a:pt x="309" y="228"/>
                      <a:pt x="308" y="229"/>
                      <a:pt x="308" y="230"/>
                    </a:cubicBezTo>
                    <a:cubicBezTo>
                      <a:pt x="308" y="233"/>
                      <a:pt x="308" y="237"/>
                      <a:pt x="308" y="240"/>
                    </a:cubicBezTo>
                    <a:cubicBezTo>
                      <a:pt x="308" y="237"/>
                      <a:pt x="307" y="234"/>
                      <a:pt x="307" y="231"/>
                    </a:cubicBezTo>
                    <a:cubicBezTo>
                      <a:pt x="306" y="230"/>
                      <a:pt x="306" y="230"/>
                      <a:pt x="305" y="230"/>
                    </a:cubicBezTo>
                    <a:cubicBezTo>
                      <a:pt x="305" y="229"/>
                      <a:pt x="305" y="228"/>
                      <a:pt x="305" y="227"/>
                    </a:cubicBezTo>
                    <a:cubicBezTo>
                      <a:pt x="307" y="227"/>
                      <a:pt x="308" y="227"/>
                      <a:pt x="310" y="227"/>
                    </a:cubicBezTo>
                    <a:cubicBezTo>
                      <a:pt x="310" y="227"/>
                      <a:pt x="310" y="227"/>
                      <a:pt x="310" y="228"/>
                    </a:cubicBezTo>
                    <a:close/>
                    <a:moveTo>
                      <a:pt x="293" y="229"/>
                    </a:moveTo>
                    <a:cubicBezTo>
                      <a:pt x="293" y="228"/>
                      <a:pt x="293" y="228"/>
                      <a:pt x="293" y="228"/>
                    </a:cubicBezTo>
                    <a:cubicBezTo>
                      <a:pt x="294" y="228"/>
                      <a:pt x="296" y="227"/>
                      <a:pt x="297" y="227"/>
                    </a:cubicBezTo>
                    <a:cubicBezTo>
                      <a:pt x="298" y="227"/>
                      <a:pt x="300" y="227"/>
                      <a:pt x="301" y="227"/>
                    </a:cubicBezTo>
                    <a:cubicBezTo>
                      <a:pt x="301" y="230"/>
                      <a:pt x="300" y="232"/>
                      <a:pt x="300" y="234"/>
                    </a:cubicBezTo>
                    <a:cubicBezTo>
                      <a:pt x="299" y="237"/>
                      <a:pt x="299" y="240"/>
                      <a:pt x="299" y="243"/>
                    </a:cubicBezTo>
                    <a:cubicBezTo>
                      <a:pt x="298" y="241"/>
                      <a:pt x="298" y="239"/>
                      <a:pt x="297" y="237"/>
                    </a:cubicBezTo>
                    <a:cubicBezTo>
                      <a:pt x="297" y="235"/>
                      <a:pt x="296" y="233"/>
                      <a:pt x="295" y="231"/>
                    </a:cubicBezTo>
                    <a:cubicBezTo>
                      <a:pt x="295" y="231"/>
                      <a:pt x="294" y="230"/>
                      <a:pt x="293" y="229"/>
                    </a:cubicBezTo>
                    <a:cubicBezTo>
                      <a:pt x="293" y="229"/>
                      <a:pt x="293" y="229"/>
                      <a:pt x="293" y="229"/>
                    </a:cubicBezTo>
                    <a:close/>
                    <a:moveTo>
                      <a:pt x="292" y="241"/>
                    </a:moveTo>
                    <a:cubicBezTo>
                      <a:pt x="293" y="242"/>
                      <a:pt x="293" y="243"/>
                      <a:pt x="293" y="244"/>
                    </a:cubicBezTo>
                    <a:cubicBezTo>
                      <a:pt x="293" y="245"/>
                      <a:pt x="294" y="246"/>
                      <a:pt x="294" y="247"/>
                    </a:cubicBezTo>
                    <a:cubicBezTo>
                      <a:pt x="293" y="247"/>
                      <a:pt x="293" y="247"/>
                      <a:pt x="293" y="246"/>
                    </a:cubicBezTo>
                    <a:cubicBezTo>
                      <a:pt x="293" y="246"/>
                      <a:pt x="292" y="246"/>
                      <a:pt x="292" y="246"/>
                    </a:cubicBezTo>
                    <a:cubicBezTo>
                      <a:pt x="292" y="245"/>
                      <a:pt x="292" y="243"/>
                      <a:pt x="292" y="241"/>
                    </a:cubicBezTo>
                    <a:close/>
                    <a:moveTo>
                      <a:pt x="287" y="228"/>
                    </a:moveTo>
                    <a:cubicBezTo>
                      <a:pt x="287" y="229"/>
                      <a:pt x="287" y="230"/>
                      <a:pt x="287" y="230"/>
                    </a:cubicBezTo>
                    <a:cubicBezTo>
                      <a:pt x="287" y="231"/>
                      <a:pt x="287" y="231"/>
                      <a:pt x="288" y="232"/>
                    </a:cubicBezTo>
                    <a:cubicBezTo>
                      <a:pt x="288" y="234"/>
                      <a:pt x="288" y="235"/>
                      <a:pt x="288" y="237"/>
                    </a:cubicBezTo>
                    <a:cubicBezTo>
                      <a:pt x="288" y="238"/>
                      <a:pt x="287" y="238"/>
                      <a:pt x="287" y="238"/>
                    </a:cubicBezTo>
                    <a:cubicBezTo>
                      <a:pt x="287" y="239"/>
                      <a:pt x="287" y="240"/>
                      <a:pt x="287" y="240"/>
                    </a:cubicBezTo>
                    <a:cubicBezTo>
                      <a:pt x="287" y="241"/>
                      <a:pt x="286" y="242"/>
                      <a:pt x="286" y="243"/>
                    </a:cubicBezTo>
                    <a:cubicBezTo>
                      <a:pt x="286" y="242"/>
                      <a:pt x="286" y="242"/>
                      <a:pt x="285" y="242"/>
                    </a:cubicBezTo>
                    <a:cubicBezTo>
                      <a:pt x="285" y="242"/>
                      <a:pt x="285" y="241"/>
                      <a:pt x="285" y="241"/>
                    </a:cubicBezTo>
                    <a:cubicBezTo>
                      <a:pt x="286" y="240"/>
                      <a:pt x="286" y="240"/>
                      <a:pt x="286" y="239"/>
                    </a:cubicBezTo>
                    <a:cubicBezTo>
                      <a:pt x="286" y="238"/>
                      <a:pt x="286" y="237"/>
                      <a:pt x="286" y="236"/>
                    </a:cubicBezTo>
                    <a:cubicBezTo>
                      <a:pt x="286" y="233"/>
                      <a:pt x="286" y="231"/>
                      <a:pt x="286" y="228"/>
                    </a:cubicBezTo>
                    <a:cubicBezTo>
                      <a:pt x="287" y="228"/>
                      <a:pt x="287" y="228"/>
                      <a:pt x="287" y="228"/>
                    </a:cubicBezTo>
                    <a:close/>
                    <a:moveTo>
                      <a:pt x="301" y="252"/>
                    </a:moveTo>
                    <a:cubicBezTo>
                      <a:pt x="301" y="252"/>
                      <a:pt x="301" y="252"/>
                      <a:pt x="301" y="252"/>
                    </a:cubicBezTo>
                    <a:cubicBezTo>
                      <a:pt x="302" y="251"/>
                      <a:pt x="302" y="249"/>
                      <a:pt x="302" y="248"/>
                    </a:cubicBezTo>
                    <a:cubicBezTo>
                      <a:pt x="302" y="246"/>
                      <a:pt x="302" y="245"/>
                      <a:pt x="303" y="243"/>
                    </a:cubicBezTo>
                    <a:cubicBezTo>
                      <a:pt x="303" y="242"/>
                      <a:pt x="303" y="241"/>
                      <a:pt x="303" y="240"/>
                    </a:cubicBezTo>
                    <a:cubicBezTo>
                      <a:pt x="304" y="244"/>
                      <a:pt x="305" y="247"/>
                      <a:pt x="305" y="251"/>
                    </a:cubicBezTo>
                    <a:cubicBezTo>
                      <a:pt x="306" y="252"/>
                      <a:pt x="306" y="254"/>
                      <a:pt x="306" y="256"/>
                    </a:cubicBezTo>
                    <a:cubicBezTo>
                      <a:pt x="305" y="254"/>
                      <a:pt x="303" y="253"/>
                      <a:pt x="301" y="252"/>
                    </a:cubicBezTo>
                    <a:close/>
                    <a:moveTo>
                      <a:pt x="313" y="260"/>
                    </a:moveTo>
                    <a:cubicBezTo>
                      <a:pt x="314" y="259"/>
                      <a:pt x="314" y="257"/>
                      <a:pt x="314" y="255"/>
                    </a:cubicBezTo>
                    <a:cubicBezTo>
                      <a:pt x="314" y="252"/>
                      <a:pt x="314" y="249"/>
                      <a:pt x="314" y="246"/>
                    </a:cubicBezTo>
                    <a:cubicBezTo>
                      <a:pt x="314" y="241"/>
                      <a:pt x="314" y="236"/>
                      <a:pt x="314" y="231"/>
                    </a:cubicBezTo>
                    <a:cubicBezTo>
                      <a:pt x="314" y="229"/>
                      <a:pt x="314" y="228"/>
                      <a:pt x="314" y="226"/>
                    </a:cubicBezTo>
                    <a:cubicBezTo>
                      <a:pt x="315" y="226"/>
                      <a:pt x="316" y="226"/>
                      <a:pt x="316" y="226"/>
                    </a:cubicBezTo>
                    <a:cubicBezTo>
                      <a:pt x="319" y="226"/>
                      <a:pt x="322" y="226"/>
                      <a:pt x="325" y="225"/>
                    </a:cubicBezTo>
                    <a:cubicBezTo>
                      <a:pt x="326" y="225"/>
                      <a:pt x="327" y="225"/>
                      <a:pt x="327" y="225"/>
                    </a:cubicBezTo>
                    <a:cubicBezTo>
                      <a:pt x="327" y="226"/>
                      <a:pt x="327" y="228"/>
                      <a:pt x="327" y="229"/>
                    </a:cubicBezTo>
                    <a:cubicBezTo>
                      <a:pt x="327" y="228"/>
                      <a:pt x="327" y="227"/>
                      <a:pt x="326" y="227"/>
                    </a:cubicBezTo>
                    <a:cubicBezTo>
                      <a:pt x="326" y="226"/>
                      <a:pt x="326" y="226"/>
                      <a:pt x="326" y="226"/>
                    </a:cubicBezTo>
                    <a:cubicBezTo>
                      <a:pt x="325" y="226"/>
                      <a:pt x="325" y="226"/>
                      <a:pt x="325" y="226"/>
                    </a:cubicBezTo>
                    <a:cubicBezTo>
                      <a:pt x="325" y="226"/>
                      <a:pt x="325" y="226"/>
                      <a:pt x="325" y="226"/>
                    </a:cubicBezTo>
                    <a:cubicBezTo>
                      <a:pt x="324" y="226"/>
                      <a:pt x="324" y="226"/>
                      <a:pt x="324" y="226"/>
                    </a:cubicBezTo>
                    <a:cubicBezTo>
                      <a:pt x="323" y="226"/>
                      <a:pt x="323" y="226"/>
                      <a:pt x="323" y="227"/>
                    </a:cubicBezTo>
                    <a:cubicBezTo>
                      <a:pt x="323" y="227"/>
                      <a:pt x="323" y="228"/>
                      <a:pt x="323" y="228"/>
                    </a:cubicBezTo>
                    <a:cubicBezTo>
                      <a:pt x="323" y="229"/>
                      <a:pt x="323" y="230"/>
                      <a:pt x="323" y="231"/>
                    </a:cubicBezTo>
                    <a:cubicBezTo>
                      <a:pt x="322" y="233"/>
                      <a:pt x="322" y="234"/>
                      <a:pt x="322" y="235"/>
                    </a:cubicBezTo>
                    <a:cubicBezTo>
                      <a:pt x="322" y="236"/>
                      <a:pt x="322" y="238"/>
                      <a:pt x="322" y="240"/>
                    </a:cubicBezTo>
                    <a:cubicBezTo>
                      <a:pt x="322" y="244"/>
                      <a:pt x="322" y="248"/>
                      <a:pt x="322" y="252"/>
                    </a:cubicBezTo>
                    <a:cubicBezTo>
                      <a:pt x="322" y="253"/>
                      <a:pt x="322" y="254"/>
                      <a:pt x="322" y="254"/>
                    </a:cubicBezTo>
                    <a:cubicBezTo>
                      <a:pt x="321" y="257"/>
                      <a:pt x="321" y="260"/>
                      <a:pt x="320" y="263"/>
                    </a:cubicBezTo>
                    <a:cubicBezTo>
                      <a:pt x="320" y="263"/>
                      <a:pt x="320" y="263"/>
                      <a:pt x="320" y="263"/>
                    </a:cubicBezTo>
                    <a:cubicBezTo>
                      <a:pt x="320" y="257"/>
                      <a:pt x="321" y="251"/>
                      <a:pt x="321" y="244"/>
                    </a:cubicBezTo>
                    <a:cubicBezTo>
                      <a:pt x="321" y="239"/>
                      <a:pt x="321" y="234"/>
                      <a:pt x="321" y="229"/>
                    </a:cubicBezTo>
                    <a:cubicBezTo>
                      <a:pt x="321" y="228"/>
                      <a:pt x="320" y="227"/>
                      <a:pt x="319" y="227"/>
                    </a:cubicBezTo>
                    <a:cubicBezTo>
                      <a:pt x="317" y="227"/>
                      <a:pt x="316" y="228"/>
                      <a:pt x="316" y="229"/>
                    </a:cubicBezTo>
                    <a:cubicBezTo>
                      <a:pt x="316" y="240"/>
                      <a:pt x="316" y="251"/>
                      <a:pt x="316" y="261"/>
                    </a:cubicBezTo>
                    <a:cubicBezTo>
                      <a:pt x="315" y="261"/>
                      <a:pt x="315" y="261"/>
                      <a:pt x="315" y="261"/>
                    </a:cubicBezTo>
                    <a:cubicBezTo>
                      <a:pt x="315" y="261"/>
                      <a:pt x="315" y="261"/>
                      <a:pt x="314" y="261"/>
                    </a:cubicBezTo>
                    <a:cubicBezTo>
                      <a:pt x="314" y="261"/>
                      <a:pt x="314" y="261"/>
                      <a:pt x="313" y="260"/>
                    </a:cubicBezTo>
                    <a:close/>
                    <a:moveTo>
                      <a:pt x="326" y="233"/>
                    </a:moveTo>
                    <a:cubicBezTo>
                      <a:pt x="326" y="233"/>
                      <a:pt x="326" y="233"/>
                      <a:pt x="326" y="233"/>
                    </a:cubicBezTo>
                    <a:cubicBezTo>
                      <a:pt x="326" y="233"/>
                      <a:pt x="326" y="232"/>
                      <a:pt x="326" y="232"/>
                    </a:cubicBezTo>
                    <a:cubicBezTo>
                      <a:pt x="326" y="232"/>
                      <a:pt x="326" y="232"/>
                      <a:pt x="326" y="232"/>
                    </a:cubicBezTo>
                    <a:cubicBezTo>
                      <a:pt x="326" y="232"/>
                      <a:pt x="326" y="232"/>
                      <a:pt x="326" y="232"/>
                    </a:cubicBezTo>
                    <a:cubicBezTo>
                      <a:pt x="326" y="232"/>
                      <a:pt x="326" y="232"/>
                      <a:pt x="326" y="233"/>
                    </a:cubicBezTo>
                    <a:close/>
                    <a:moveTo>
                      <a:pt x="326" y="266"/>
                    </a:moveTo>
                    <a:cubicBezTo>
                      <a:pt x="326" y="262"/>
                      <a:pt x="326" y="259"/>
                      <a:pt x="326" y="255"/>
                    </a:cubicBezTo>
                    <a:cubicBezTo>
                      <a:pt x="326" y="254"/>
                      <a:pt x="326" y="252"/>
                      <a:pt x="327" y="251"/>
                    </a:cubicBezTo>
                    <a:cubicBezTo>
                      <a:pt x="327" y="252"/>
                      <a:pt x="327" y="253"/>
                      <a:pt x="327" y="254"/>
                    </a:cubicBezTo>
                    <a:cubicBezTo>
                      <a:pt x="327" y="258"/>
                      <a:pt x="327" y="262"/>
                      <a:pt x="328" y="266"/>
                    </a:cubicBezTo>
                    <a:cubicBezTo>
                      <a:pt x="328" y="266"/>
                      <a:pt x="328" y="266"/>
                      <a:pt x="328" y="267"/>
                    </a:cubicBezTo>
                    <a:cubicBezTo>
                      <a:pt x="327" y="266"/>
                      <a:pt x="326" y="266"/>
                      <a:pt x="326" y="266"/>
                    </a:cubicBezTo>
                    <a:close/>
                    <a:moveTo>
                      <a:pt x="278" y="229"/>
                    </a:moveTo>
                    <a:cubicBezTo>
                      <a:pt x="279" y="229"/>
                      <a:pt x="280" y="229"/>
                      <a:pt x="281" y="229"/>
                    </a:cubicBezTo>
                    <a:cubicBezTo>
                      <a:pt x="281" y="231"/>
                      <a:pt x="281" y="233"/>
                      <a:pt x="281" y="236"/>
                    </a:cubicBezTo>
                    <a:cubicBezTo>
                      <a:pt x="281" y="237"/>
                      <a:pt x="281" y="238"/>
                      <a:pt x="281" y="239"/>
                    </a:cubicBezTo>
                    <a:cubicBezTo>
                      <a:pt x="280" y="239"/>
                      <a:pt x="279" y="238"/>
                      <a:pt x="277" y="237"/>
                    </a:cubicBezTo>
                    <a:cubicBezTo>
                      <a:pt x="278" y="235"/>
                      <a:pt x="278" y="232"/>
                      <a:pt x="278" y="230"/>
                    </a:cubicBezTo>
                    <a:cubicBezTo>
                      <a:pt x="278" y="229"/>
                      <a:pt x="278" y="229"/>
                      <a:pt x="278" y="229"/>
                    </a:cubicBezTo>
                    <a:close/>
                    <a:moveTo>
                      <a:pt x="267" y="229"/>
                    </a:moveTo>
                    <a:cubicBezTo>
                      <a:pt x="270" y="229"/>
                      <a:pt x="273" y="229"/>
                      <a:pt x="276" y="229"/>
                    </a:cubicBezTo>
                    <a:cubicBezTo>
                      <a:pt x="275" y="229"/>
                      <a:pt x="275" y="229"/>
                      <a:pt x="275" y="230"/>
                    </a:cubicBezTo>
                    <a:cubicBezTo>
                      <a:pt x="275" y="232"/>
                      <a:pt x="275" y="234"/>
                      <a:pt x="275" y="236"/>
                    </a:cubicBezTo>
                    <a:cubicBezTo>
                      <a:pt x="273" y="235"/>
                      <a:pt x="272" y="234"/>
                      <a:pt x="271" y="233"/>
                    </a:cubicBezTo>
                    <a:cubicBezTo>
                      <a:pt x="268" y="232"/>
                      <a:pt x="266" y="231"/>
                      <a:pt x="263" y="230"/>
                    </a:cubicBezTo>
                    <a:cubicBezTo>
                      <a:pt x="265" y="230"/>
                      <a:pt x="266" y="229"/>
                      <a:pt x="267" y="229"/>
                    </a:cubicBezTo>
                    <a:close/>
                    <a:moveTo>
                      <a:pt x="300" y="261"/>
                    </a:moveTo>
                    <a:cubicBezTo>
                      <a:pt x="300" y="262"/>
                      <a:pt x="301" y="262"/>
                      <a:pt x="302" y="262"/>
                    </a:cubicBezTo>
                    <a:cubicBezTo>
                      <a:pt x="302" y="263"/>
                      <a:pt x="303" y="263"/>
                      <a:pt x="303" y="263"/>
                    </a:cubicBezTo>
                    <a:cubicBezTo>
                      <a:pt x="303" y="263"/>
                      <a:pt x="303" y="263"/>
                      <a:pt x="303" y="263"/>
                    </a:cubicBezTo>
                    <a:cubicBezTo>
                      <a:pt x="302" y="263"/>
                      <a:pt x="301" y="262"/>
                      <a:pt x="300" y="261"/>
                    </a:cubicBezTo>
                    <a:cubicBezTo>
                      <a:pt x="300" y="261"/>
                      <a:pt x="300" y="261"/>
                      <a:pt x="300" y="261"/>
                    </a:cubicBezTo>
                    <a:close/>
                    <a:moveTo>
                      <a:pt x="350" y="228"/>
                    </a:moveTo>
                    <a:cubicBezTo>
                      <a:pt x="350" y="242"/>
                      <a:pt x="350" y="256"/>
                      <a:pt x="349" y="269"/>
                    </a:cubicBezTo>
                    <a:cubicBezTo>
                      <a:pt x="349" y="269"/>
                      <a:pt x="349" y="269"/>
                      <a:pt x="348" y="269"/>
                    </a:cubicBezTo>
                    <a:cubicBezTo>
                      <a:pt x="348" y="266"/>
                      <a:pt x="348" y="262"/>
                      <a:pt x="348" y="259"/>
                    </a:cubicBezTo>
                    <a:cubicBezTo>
                      <a:pt x="347" y="254"/>
                      <a:pt x="347" y="250"/>
                      <a:pt x="347" y="245"/>
                    </a:cubicBezTo>
                    <a:cubicBezTo>
                      <a:pt x="348" y="239"/>
                      <a:pt x="349" y="233"/>
                      <a:pt x="350" y="226"/>
                    </a:cubicBezTo>
                    <a:cubicBezTo>
                      <a:pt x="350" y="226"/>
                      <a:pt x="350" y="226"/>
                      <a:pt x="350" y="225"/>
                    </a:cubicBezTo>
                    <a:cubicBezTo>
                      <a:pt x="350" y="226"/>
                      <a:pt x="350" y="227"/>
                      <a:pt x="350" y="227"/>
                    </a:cubicBezTo>
                    <a:cubicBezTo>
                      <a:pt x="350" y="227"/>
                      <a:pt x="350" y="228"/>
                      <a:pt x="350" y="228"/>
                    </a:cubicBezTo>
                    <a:close/>
                    <a:moveTo>
                      <a:pt x="350" y="225"/>
                    </a:moveTo>
                    <a:cubicBezTo>
                      <a:pt x="350" y="224"/>
                      <a:pt x="349" y="224"/>
                      <a:pt x="348" y="224"/>
                    </a:cubicBezTo>
                    <a:cubicBezTo>
                      <a:pt x="348" y="224"/>
                      <a:pt x="348" y="224"/>
                      <a:pt x="348" y="224"/>
                    </a:cubicBezTo>
                    <a:cubicBezTo>
                      <a:pt x="347" y="224"/>
                      <a:pt x="347" y="224"/>
                      <a:pt x="347" y="224"/>
                    </a:cubicBezTo>
                    <a:cubicBezTo>
                      <a:pt x="346" y="224"/>
                      <a:pt x="346" y="225"/>
                      <a:pt x="346" y="225"/>
                    </a:cubicBezTo>
                    <a:cubicBezTo>
                      <a:pt x="345" y="227"/>
                      <a:pt x="345" y="229"/>
                      <a:pt x="345" y="231"/>
                    </a:cubicBezTo>
                    <a:cubicBezTo>
                      <a:pt x="344" y="231"/>
                      <a:pt x="344" y="231"/>
                      <a:pt x="344" y="231"/>
                    </a:cubicBezTo>
                    <a:cubicBezTo>
                      <a:pt x="343" y="231"/>
                      <a:pt x="341" y="232"/>
                      <a:pt x="341" y="234"/>
                    </a:cubicBezTo>
                    <a:cubicBezTo>
                      <a:pt x="342" y="238"/>
                      <a:pt x="342" y="242"/>
                      <a:pt x="342" y="247"/>
                    </a:cubicBezTo>
                    <a:cubicBezTo>
                      <a:pt x="342" y="251"/>
                      <a:pt x="341" y="255"/>
                      <a:pt x="340" y="259"/>
                    </a:cubicBezTo>
                    <a:cubicBezTo>
                      <a:pt x="340" y="259"/>
                      <a:pt x="340" y="259"/>
                      <a:pt x="340" y="260"/>
                    </a:cubicBezTo>
                    <a:cubicBezTo>
                      <a:pt x="340" y="259"/>
                      <a:pt x="340" y="258"/>
                      <a:pt x="340" y="258"/>
                    </a:cubicBezTo>
                    <a:cubicBezTo>
                      <a:pt x="340" y="253"/>
                      <a:pt x="340" y="249"/>
                      <a:pt x="340" y="245"/>
                    </a:cubicBezTo>
                    <a:cubicBezTo>
                      <a:pt x="340" y="243"/>
                      <a:pt x="340" y="241"/>
                      <a:pt x="340" y="239"/>
                    </a:cubicBezTo>
                    <a:cubicBezTo>
                      <a:pt x="340" y="238"/>
                      <a:pt x="340" y="236"/>
                      <a:pt x="340" y="235"/>
                    </a:cubicBezTo>
                    <a:cubicBezTo>
                      <a:pt x="340" y="235"/>
                      <a:pt x="341" y="234"/>
                      <a:pt x="341" y="234"/>
                    </a:cubicBezTo>
                    <a:cubicBezTo>
                      <a:pt x="341" y="232"/>
                      <a:pt x="341" y="231"/>
                      <a:pt x="340" y="229"/>
                    </a:cubicBezTo>
                    <a:cubicBezTo>
                      <a:pt x="340" y="229"/>
                      <a:pt x="340" y="228"/>
                      <a:pt x="340" y="228"/>
                    </a:cubicBezTo>
                    <a:cubicBezTo>
                      <a:pt x="339" y="227"/>
                      <a:pt x="339" y="227"/>
                      <a:pt x="339" y="227"/>
                    </a:cubicBezTo>
                    <a:cubicBezTo>
                      <a:pt x="338" y="227"/>
                      <a:pt x="338" y="227"/>
                      <a:pt x="338" y="228"/>
                    </a:cubicBezTo>
                    <a:cubicBezTo>
                      <a:pt x="337" y="228"/>
                      <a:pt x="337" y="228"/>
                      <a:pt x="337" y="228"/>
                    </a:cubicBezTo>
                    <a:cubicBezTo>
                      <a:pt x="337" y="229"/>
                      <a:pt x="337" y="229"/>
                      <a:pt x="337" y="229"/>
                    </a:cubicBezTo>
                    <a:cubicBezTo>
                      <a:pt x="336" y="229"/>
                      <a:pt x="336" y="229"/>
                      <a:pt x="336" y="229"/>
                    </a:cubicBezTo>
                    <a:cubicBezTo>
                      <a:pt x="336" y="229"/>
                      <a:pt x="336" y="229"/>
                      <a:pt x="335" y="229"/>
                    </a:cubicBezTo>
                    <a:cubicBezTo>
                      <a:pt x="335" y="229"/>
                      <a:pt x="335" y="229"/>
                      <a:pt x="335" y="229"/>
                    </a:cubicBezTo>
                    <a:cubicBezTo>
                      <a:pt x="335" y="228"/>
                      <a:pt x="335" y="227"/>
                      <a:pt x="335" y="227"/>
                    </a:cubicBezTo>
                    <a:cubicBezTo>
                      <a:pt x="335" y="226"/>
                      <a:pt x="334" y="225"/>
                      <a:pt x="333" y="224"/>
                    </a:cubicBezTo>
                    <a:cubicBezTo>
                      <a:pt x="334" y="224"/>
                      <a:pt x="334" y="224"/>
                      <a:pt x="334" y="224"/>
                    </a:cubicBezTo>
                    <a:cubicBezTo>
                      <a:pt x="337" y="224"/>
                      <a:pt x="339" y="223"/>
                      <a:pt x="342" y="223"/>
                    </a:cubicBezTo>
                    <a:cubicBezTo>
                      <a:pt x="342" y="222"/>
                      <a:pt x="343" y="222"/>
                      <a:pt x="343" y="222"/>
                    </a:cubicBezTo>
                    <a:cubicBezTo>
                      <a:pt x="345" y="222"/>
                      <a:pt x="348" y="222"/>
                      <a:pt x="350" y="222"/>
                    </a:cubicBezTo>
                    <a:cubicBezTo>
                      <a:pt x="350" y="223"/>
                      <a:pt x="350" y="224"/>
                      <a:pt x="350" y="225"/>
                    </a:cubicBezTo>
                    <a:cubicBezTo>
                      <a:pt x="350" y="225"/>
                      <a:pt x="350" y="225"/>
                      <a:pt x="350" y="225"/>
                    </a:cubicBezTo>
                    <a:close/>
                    <a:moveTo>
                      <a:pt x="247" y="230"/>
                    </a:moveTo>
                    <a:cubicBezTo>
                      <a:pt x="248" y="231"/>
                      <a:pt x="250" y="232"/>
                      <a:pt x="252" y="233"/>
                    </a:cubicBezTo>
                    <a:cubicBezTo>
                      <a:pt x="253" y="233"/>
                      <a:pt x="255" y="234"/>
                      <a:pt x="256" y="235"/>
                    </a:cubicBezTo>
                    <a:cubicBezTo>
                      <a:pt x="260" y="237"/>
                      <a:pt x="263" y="238"/>
                      <a:pt x="267" y="240"/>
                    </a:cubicBezTo>
                    <a:cubicBezTo>
                      <a:pt x="267" y="241"/>
                      <a:pt x="268" y="241"/>
                      <a:pt x="269" y="242"/>
                    </a:cubicBezTo>
                    <a:cubicBezTo>
                      <a:pt x="269" y="242"/>
                      <a:pt x="268" y="242"/>
                      <a:pt x="268" y="241"/>
                    </a:cubicBezTo>
                    <a:cubicBezTo>
                      <a:pt x="268" y="241"/>
                      <a:pt x="268" y="241"/>
                      <a:pt x="268" y="241"/>
                    </a:cubicBezTo>
                    <a:cubicBezTo>
                      <a:pt x="268" y="241"/>
                      <a:pt x="268" y="241"/>
                      <a:pt x="268" y="241"/>
                    </a:cubicBezTo>
                    <a:cubicBezTo>
                      <a:pt x="267" y="241"/>
                      <a:pt x="267" y="241"/>
                      <a:pt x="266" y="240"/>
                    </a:cubicBezTo>
                    <a:cubicBezTo>
                      <a:pt x="265" y="240"/>
                      <a:pt x="263" y="239"/>
                      <a:pt x="262" y="239"/>
                    </a:cubicBezTo>
                    <a:cubicBezTo>
                      <a:pt x="262" y="239"/>
                      <a:pt x="262" y="239"/>
                      <a:pt x="262" y="239"/>
                    </a:cubicBezTo>
                    <a:cubicBezTo>
                      <a:pt x="262" y="239"/>
                      <a:pt x="262" y="239"/>
                      <a:pt x="262" y="239"/>
                    </a:cubicBezTo>
                    <a:cubicBezTo>
                      <a:pt x="262" y="239"/>
                      <a:pt x="262" y="239"/>
                      <a:pt x="262" y="239"/>
                    </a:cubicBezTo>
                    <a:cubicBezTo>
                      <a:pt x="262" y="239"/>
                      <a:pt x="262" y="239"/>
                      <a:pt x="262" y="239"/>
                    </a:cubicBezTo>
                    <a:cubicBezTo>
                      <a:pt x="262" y="239"/>
                      <a:pt x="262" y="239"/>
                      <a:pt x="262" y="239"/>
                    </a:cubicBezTo>
                    <a:cubicBezTo>
                      <a:pt x="261" y="239"/>
                      <a:pt x="261" y="238"/>
                      <a:pt x="261" y="238"/>
                    </a:cubicBezTo>
                    <a:cubicBezTo>
                      <a:pt x="261" y="238"/>
                      <a:pt x="261" y="238"/>
                      <a:pt x="261" y="238"/>
                    </a:cubicBezTo>
                    <a:cubicBezTo>
                      <a:pt x="256" y="236"/>
                      <a:pt x="252" y="234"/>
                      <a:pt x="247" y="232"/>
                    </a:cubicBezTo>
                    <a:cubicBezTo>
                      <a:pt x="247" y="232"/>
                      <a:pt x="246" y="232"/>
                      <a:pt x="246" y="232"/>
                    </a:cubicBezTo>
                    <a:cubicBezTo>
                      <a:pt x="246" y="232"/>
                      <a:pt x="246" y="232"/>
                      <a:pt x="246" y="232"/>
                    </a:cubicBezTo>
                    <a:cubicBezTo>
                      <a:pt x="247" y="232"/>
                      <a:pt x="247" y="231"/>
                      <a:pt x="246" y="230"/>
                    </a:cubicBezTo>
                    <a:cubicBezTo>
                      <a:pt x="246" y="230"/>
                      <a:pt x="246" y="230"/>
                      <a:pt x="247" y="230"/>
                    </a:cubicBezTo>
                    <a:close/>
                    <a:moveTo>
                      <a:pt x="997" y="123"/>
                    </a:moveTo>
                    <a:cubicBezTo>
                      <a:pt x="1000" y="120"/>
                      <a:pt x="1004" y="117"/>
                      <a:pt x="1007" y="114"/>
                    </a:cubicBezTo>
                    <a:cubicBezTo>
                      <a:pt x="1007" y="115"/>
                      <a:pt x="1007" y="115"/>
                      <a:pt x="1007" y="115"/>
                    </a:cubicBezTo>
                    <a:cubicBezTo>
                      <a:pt x="1005" y="117"/>
                      <a:pt x="1003" y="118"/>
                      <a:pt x="1001" y="120"/>
                    </a:cubicBezTo>
                    <a:cubicBezTo>
                      <a:pt x="1000" y="121"/>
                      <a:pt x="998" y="122"/>
                      <a:pt x="997" y="123"/>
                    </a:cubicBezTo>
                    <a:close/>
                    <a:moveTo>
                      <a:pt x="658" y="19"/>
                    </a:moveTo>
                    <a:cubicBezTo>
                      <a:pt x="673" y="18"/>
                      <a:pt x="687" y="17"/>
                      <a:pt x="702" y="17"/>
                    </a:cubicBezTo>
                    <a:cubicBezTo>
                      <a:pt x="717" y="16"/>
                      <a:pt x="733" y="15"/>
                      <a:pt x="748" y="14"/>
                    </a:cubicBezTo>
                    <a:cubicBezTo>
                      <a:pt x="755" y="14"/>
                      <a:pt x="762" y="13"/>
                      <a:pt x="769" y="13"/>
                    </a:cubicBezTo>
                    <a:cubicBezTo>
                      <a:pt x="777" y="13"/>
                      <a:pt x="785" y="13"/>
                      <a:pt x="793" y="12"/>
                    </a:cubicBezTo>
                    <a:cubicBezTo>
                      <a:pt x="807" y="12"/>
                      <a:pt x="821" y="11"/>
                      <a:pt x="835" y="10"/>
                    </a:cubicBezTo>
                    <a:cubicBezTo>
                      <a:pt x="843" y="9"/>
                      <a:pt x="850" y="9"/>
                      <a:pt x="858" y="8"/>
                    </a:cubicBezTo>
                    <a:cubicBezTo>
                      <a:pt x="865" y="8"/>
                      <a:pt x="872" y="7"/>
                      <a:pt x="879" y="7"/>
                    </a:cubicBezTo>
                    <a:cubicBezTo>
                      <a:pt x="883" y="7"/>
                      <a:pt x="887" y="7"/>
                      <a:pt x="891" y="7"/>
                    </a:cubicBezTo>
                    <a:cubicBezTo>
                      <a:pt x="889" y="7"/>
                      <a:pt x="887" y="8"/>
                      <a:pt x="886" y="8"/>
                    </a:cubicBezTo>
                    <a:cubicBezTo>
                      <a:pt x="879" y="9"/>
                      <a:pt x="873" y="10"/>
                      <a:pt x="866" y="11"/>
                    </a:cubicBezTo>
                    <a:cubicBezTo>
                      <a:pt x="864" y="11"/>
                      <a:pt x="862" y="11"/>
                      <a:pt x="861" y="12"/>
                    </a:cubicBezTo>
                    <a:cubicBezTo>
                      <a:pt x="859" y="12"/>
                      <a:pt x="857" y="12"/>
                      <a:pt x="855" y="12"/>
                    </a:cubicBezTo>
                    <a:cubicBezTo>
                      <a:pt x="851" y="12"/>
                      <a:pt x="847" y="12"/>
                      <a:pt x="844" y="12"/>
                    </a:cubicBezTo>
                    <a:cubicBezTo>
                      <a:pt x="840" y="12"/>
                      <a:pt x="837" y="12"/>
                      <a:pt x="833" y="13"/>
                    </a:cubicBezTo>
                    <a:cubicBezTo>
                      <a:pt x="829" y="13"/>
                      <a:pt x="825" y="13"/>
                      <a:pt x="822" y="14"/>
                    </a:cubicBezTo>
                    <a:cubicBezTo>
                      <a:pt x="818" y="14"/>
                      <a:pt x="814" y="14"/>
                      <a:pt x="810" y="15"/>
                    </a:cubicBezTo>
                    <a:cubicBezTo>
                      <a:pt x="801" y="15"/>
                      <a:pt x="792" y="16"/>
                      <a:pt x="783" y="16"/>
                    </a:cubicBezTo>
                    <a:cubicBezTo>
                      <a:pt x="779" y="16"/>
                      <a:pt x="776" y="16"/>
                      <a:pt x="772" y="17"/>
                    </a:cubicBezTo>
                    <a:cubicBezTo>
                      <a:pt x="769" y="17"/>
                      <a:pt x="766" y="17"/>
                      <a:pt x="763" y="17"/>
                    </a:cubicBezTo>
                    <a:cubicBezTo>
                      <a:pt x="756" y="17"/>
                      <a:pt x="749" y="17"/>
                      <a:pt x="742" y="18"/>
                    </a:cubicBezTo>
                    <a:cubicBezTo>
                      <a:pt x="734" y="18"/>
                      <a:pt x="727" y="18"/>
                      <a:pt x="719" y="18"/>
                    </a:cubicBezTo>
                    <a:cubicBezTo>
                      <a:pt x="710" y="18"/>
                      <a:pt x="701" y="19"/>
                      <a:pt x="692" y="19"/>
                    </a:cubicBezTo>
                    <a:cubicBezTo>
                      <a:pt x="680" y="19"/>
                      <a:pt x="667" y="20"/>
                      <a:pt x="654" y="20"/>
                    </a:cubicBezTo>
                    <a:cubicBezTo>
                      <a:pt x="652" y="20"/>
                      <a:pt x="649" y="20"/>
                      <a:pt x="647" y="20"/>
                    </a:cubicBezTo>
                    <a:cubicBezTo>
                      <a:pt x="650" y="20"/>
                      <a:pt x="654" y="20"/>
                      <a:pt x="658" y="19"/>
                    </a:cubicBezTo>
                    <a:close/>
                    <a:moveTo>
                      <a:pt x="231" y="43"/>
                    </a:moveTo>
                    <a:cubicBezTo>
                      <a:pt x="231" y="43"/>
                      <a:pt x="231" y="43"/>
                      <a:pt x="232" y="42"/>
                    </a:cubicBezTo>
                    <a:cubicBezTo>
                      <a:pt x="232" y="42"/>
                      <a:pt x="232" y="42"/>
                      <a:pt x="232" y="42"/>
                    </a:cubicBezTo>
                    <a:cubicBezTo>
                      <a:pt x="232" y="42"/>
                      <a:pt x="232" y="42"/>
                      <a:pt x="232" y="42"/>
                    </a:cubicBezTo>
                    <a:cubicBezTo>
                      <a:pt x="233" y="41"/>
                      <a:pt x="235" y="41"/>
                      <a:pt x="236" y="41"/>
                    </a:cubicBezTo>
                    <a:cubicBezTo>
                      <a:pt x="237" y="41"/>
                      <a:pt x="237" y="41"/>
                      <a:pt x="238" y="41"/>
                    </a:cubicBezTo>
                    <a:cubicBezTo>
                      <a:pt x="238" y="41"/>
                      <a:pt x="238" y="41"/>
                      <a:pt x="238" y="41"/>
                    </a:cubicBezTo>
                    <a:cubicBezTo>
                      <a:pt x="238" y="42"/>
                      <a:pt x="238" y="43"/>
                      <a:pt x="238" y="43"/>
                    </a:cubicBezTo>
                    <a:cubicBezTo>
                      <a:pt x="238" y="43"/>
                      <a:pt x="237" y="44"/>
                      <a:pt x="237" y="44"/>
                    </a:cubicBezTo>
                    <a:cubicBezTo>
                      <a:pt x="237" y="44"/>
                      <a:pt x="236" y="44"/>
                      <a:pt x="236" y="45"/>
                    </a:cubicBezTo>
                    <a:cubicBezTo>
                      <a:pt x="235" y="45"/>
                      <a:pt x="235" y="46"/>
                      <a:pt x="235" y="47"/>
                    </a:cubicBezTo>
                    <a:cubicBezTo>
                      <a:pt x="235" y="52"/>
                      <a:pt x="236" y="56"/>
                      <a:pt x="236" y="61"/>
                    </a:cubicBezTo>
                    <a:cubicBezTo>
                      <a:pt x="236" y="63"/>
                      <a:pt x="237" y="65"/>
                      <a:pt x="237" y="67"/>
                    </a:cubicBezTo>
                    <a:cubicBezTo>
                      <a:pt x="237" y="68"/>
                      <a:pt x="237" y="69"/>
                      <a:pt x="237" y="69"/>
                    </a:cubicBezTo>
                    <a:cubicBezTo>
                      <a:pt x="237" y="70"/>
                      <a:pt x="237" y="71"/>
                      <a:pt x="237" y="71"/>
                    </a:cubicBezTo>
                    <a:cubicBezTo>
                      <a:pt x="236" y="74"/>
                      <a:pt x="236" y="78"/>
                      <a:pt x="236" y="81"/>
                    </a:cubicBezTo>
                    <a:cubicBezTo>
                      <a:pt x="236" y="81"/>
                      <a:pt x="236" y="80"/>
                      <a:pt x="236" y="80"/>
                    </a:cubicBezTo>
                    <a:cubicBezTo>
                      <a:pt x="236" y="81"/>
                      <a:pt x="236" y="81"/>
                      <a:pt x="236" y="82"/>
                    </a:cubicBezTo>
                    <a:cubicBezTo>
                      <a:pt x="236" y="81"/>
                      <a:pt x="236" y="81"/>
                      <a:pt x="236" y="81"/>
                    </a:cubicBezTo>
                    <a:cubicBezTo>
                      <a:pt x="236" y="81"/>
                      <a:pt x="236" y="81"/>
                      <a:pt x="236" y="82"/>
                    </a:cubicBezTo>
                    <a:cubicBezTo>
                      <a:pt x="235" y="86"/>
                      <a:pt x="234" y="90"/>
                      <a:pt x="234" y="94"/>
                    </a:cubicBezTo>
                    <a:cubicBezTo>
                      <a:pt x="234" y="89"/>
                      <a:pt x="233" y="84"/>
                      <a:pt x="233" y="79"/>
                    </a:cubicBezTo>
                    <a:cubicBezTo>
                      <a:pt x="233" y="73"/>
                      <a:pt x="233" y="68"/>
                      <a:pt x="232" y="62"/>
                    </a:cubicBezTo>
                    <a:cubicBezTo>
                      <a:pt x="232" y="60"/>
                      <a:pt x="232" y="58"/>
                      <a:pt x="232" y="56"/>
                    </a:cubicBezTo>
                    <a:cubicBezTo>
                      <a:pt x="232" y="54"/>
                      <a:pt x="232" y="52"/>
                      <a:pt x="231" y="51"/>
                    </a:cubicBezTo>
                    <a:cubicBezTo>
                      <a:pt x="231" y="48"/>
                      <a:pt x="231" y="46"/>
                      <a:pt x="231" y="43"/>
                    </a:cubicBezTo>
                    <a:close/>
                    <a:moveTo>
                      <a:pt x="51" y="271"/>
                    </a:moveTo>
                    <a:cubicBezTo>
                      <a:pt x="56" y="267"/>
                      <a:pt x="61" y="263"/>
                      <a:pt x="65" y="259"/>
                    </a:cubicBezTo>
                    <a:cubicBezTo>
                      <a:pt x="66" y="259"/>
                      <a:pt x="67" y="258"/>
                      <a:pt x="68" y="257"/>
                    </a:cubicBezTo>
                    <a:cubicBezTo>
                      <a:pt x="66" y="259"/>
                      <a:pt x="64" y="261"/>
                      <a:pt x="61" y="263"/>
                    </a:cubicBezTo>
                    <a:cubicBezTo>
                      <a:pt x="59" y="265"/>
                      <a:pt x="57" y="267"/>
                      <a:pt x="55" y="269"/>
                    </a:cubicBezTo>
                    <a:cubicBezTo>
                      <a:pt x="54" y="269"/>
                      <a:pt x="53" y="270"/>
                      <a:pt x="52" y="271"/>
                    </a:cubicBezTo>
                    <a:cubicBezTo>
                      <a:pt x="51" y="272"/>
                      <a:pt x="49" y="273"/>
                      <a:pt x="49" y="274"/>
                    </a:cubicBezTo>
                    <a:cubicBezTo>
                      <a:pt x="48" y="274"/>
                      <a:pt x="47" y="274"/>
                      <a:pt x="47" y="274"/>
                    </a:cubicBezTo>
                    <a:cubicBezTo>
                      <a:pt x="48" y="273"/>
                      <a:pt x="49" y="272"/>
                      <a:pt x="51" y="27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32" name="Google Shape;132;p2"/>
              <p:cNvSpPr/>
              <p:nvPr/>
            </p:nvSpPr>
            <p:spPr>
              <a:xfrm>
                <a:off x="1672" y="1658"/>
                <a:ext cx="3" cy="0"/>
              </a:xfrm>
              <a:custGeom>
                <a:avLst/>
                <a:gdLst/>
                <a:ahLst/>
                <a:cxnLst/>
                <a:rect l="l" t="t" r="r" b="b"/>
                <a:pathLst>
                  <a:path w="1" h="120000" extrusionOk="0">
                    <a:moveTo>
                      <a:pt x="0" y="0"/>
                    </a:moveTo>
                    <a:cubicBezTo>
                      <a:pt x="0" y="0"/>
                      <a:pt x="0" y="0"/>
                      <a:pt x="0" y="0"/>
                    </a:cubicBezTo>
                    <a:cubicBezTo>
                      <a:pt x="1" y="0"/>
                      <a:pt x="1" y="0"/>
                      <a:pt x="1" y="0"/>
                    </a:cubicBezTo>
                    <a:cubicBezTo>
                      <a:pt x="1" y="0"/>
                      <a:pt x="1" y="0"/>
                      <a:pt x="0"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33" name="Google Shape;133;p2"/>
              <p:cNvSpPr/>
              <p:nvPr/>
            </p:nvSpPr>
            <p:spPr>
              <a:xfrm>
                <a:off x="1672" y="1658"/>
                <a:ext cx="3" cy="0"/>
              </a:xfrm>
              <a:custGeom>
                <a:avLst/>
                <a:gdLst/>
                <a:ahLst/>
                <a:cxnLst/>
                <a:rect l="l" t="t" r="r" b="b"/>
                <a:pathLst>
                  <a:path w="1" h="120000" extrusionOk="0">
                    <a:moveTo>
                      <a:pt x="0" y="0"/>
                    </a:moveTo>
                    <a:cubicBezTo>
                      <a:pt x="0" y="0"/>
                      <a:pt x="0" y="0"/>
                      <a:pt x="0" y="0"/>
                    </a:cubicBezTo>
                    <a:cubicBezTo>
                      <a:pt x="0" y="0"/>
                      <a:pt x="1" y="0"/>
                      <a:pt x="1" y="0"/>
                    </a:cubicBezTo>
                    <a:cubicBezTo>
                      <a:pt x="1" y="0"/>
                      <a:pt x="1" y="0"/>
                      <a:pt x="0"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34" name="Google Shape;134;p2"/>
              <p:cNvSpPr/>
              <p:nvPr/>
            </p:nvSpPr>
            <p:spPr>
              <a:xfrm>
                <a:off x="1010" y="1678"/>
                <a:ext cx="3" cy="0"/>
              </a:xfrm>
              <a:custGeom>
                <a:avLst/>
                <a:gdLst/>
                <a:ahLst/>
                <a:cxnLst/>
                <a:rect l="l" t="t" r="r" b="b"/>
                <a:pathLst>
                  <a:path w="1" h="120000" extrusionOk="0">
                    <a:moveTo>
                      <a:pt x="1" y="0"/>
                    </a:moveTo>
                    <a:cubicBezTo>
                      <a:pt x="1" y="0"/>
                      <a:pt x="1" y="0"/>
                      <a:pt x="1" y="0"/>
                    </a:cubicBezTo>
                    <a:cubicBezTo>
                      <a:pt x="0" y="0"/>
                      <a:pt x="0" y="0"/>
                      <a:pt x="0" y="0"/>
                    </a:cubicBezTo>
                    <a:cubicBezTo>
                      <a:pt x="0" y="0"/>
                      <a:pt x="1" y="0"/>
                      <a:pt x="1"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135" name="Google Shape;135;p2"/>
            <p:cNvSpPr txBox="1"/>
            <p:nvPr/>
          </p:nvSpPr>
          <p:spPr>
            <a:xfrm>
              <a:off x="2114275" y="4400250"/>
              <a:ext cx="3262800" cy="5847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zh-CN" sz="3200">
                  <a:solidFill>
                    <a:srgbClr val="3F3F3F"/>
                  </a:solidFill>
                  <a:latin typeface="Microsoft Yahei"/>
                  <a:ea typeface="Microsoft Yahei"/>
                  <a:cs typeface="Microsoft Yahei"/>
                  <a:sym typeface="Microsoft Yahei"/>
                </a:rPr>
                <a:t>非線性VS.線性</a:t>
              </a:r>
              <a:endParaRPr>
                <a:solidFill>
                  <a:srgbClr val="3F3F3F"/>
                </a:solidFill>
              </a:endParaRPr>
            </a:p>
            <a:p>
              <a:pPr marL="0" lvl="0" indent="0" algn="ctr" rtl="0">
                <a:spcBef>
                  <a:spcPts val="0"/>
                </a:spcBef>
                <a:spcAft>
                  <a:spcPts val="0"/>
                </a:spcAft>
                <a:buNone/>
              </a:pPr>
              <a:endParaRPr sz="3200">
                <a:solidFill>
                  <a:srgbClr val="3F3F3F"/>
                </a:solidFill>
                <a:latin typeface="Microsoft Yahei"/>
                <a:ea typeface="Microsoft Yahei"/>
                <a:cs typeface="Microsoft Yahei"/>
                <a:sym typeface="Microsoft Yahei"/>
              </a:endParaRPr>
            </a:p>
          </p:txBody>
        </p:sp>
      </p:grpSp>
      <p:grpSp>
        <p:nvGrpSpPr>
          <p:cNvPr id="136" name="Google Shape;136;p2"/>
          <p:cNvGrpSpPr/>
          <p:nvPr/>
        </p:nvGrpSpPr>
        <p:grpSpPr>
          <a:xfrm>
            <a:off x="6503988" y="4860471"/>
            <a:ext cx="4567404" cy="1322523"/>
            <a:chOff x="6503988" y="4174671"/>
            <a:chExt cx="4567404" cy="1322523"/>
          </a:xfrm>
        </p:grpSpPr>
        <p:grpSp>
          <p:nvGrpSpPr>
            <p:cNvPr id="137" name="Google Shape;137;p2"/>
            <p:cNvGrpSpPr/>
            <p:nvPr/>
          </p:nvGrpSpPr>
          <p:grpSpPr>
            <a:xfrm>
              <a:off x="6503988" y="4174671"/>
              <a:ext cx="4567404" cy="1322523"/>
              <a:chOff x="721" y="1064"/>
              <a:chExt cx="2877" cy="833"/>
            </a:xfrm>
          </p:grpSpPr>
          <p:sp>
            <p:nvSpPr>
              <p:cNvPr id="138" name="Google Shape;138;p2"/>
              <p:cNvSpPr/>
              <p:nvPr/>
            </p:nvSpPr>
            <p:spPr>
              <a:xfrm>
                <a:off x="2156" y="1675"/>
                <a:ext cx="0" cy="0"/>
              </a:xfrm>
              <a:prstGeom prst="ellipse">
                <a:avLst/>
              </a:pr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39" name="Google Shape;139;p2"/>
              <p:cNvSpPr/>
              <p:nvPr/>
            </p:nvSpPr>
            <p:spPr>
              <a:xfrm>
                <a:off x="721" y="1064"/>
                <a:ext cx="2877" cy="833"/>
              </a:xfrm>
              <a:custGeom>
                <a:avLst/>
                <a:gdLst/>
                <a:ahLst/>
                <a:cxnLst/>
                <a:rect l="l" t="t" r="r" b="b"/>
                <a:pathLst>
                  <a:path w="1034" h="297" extrusionOk="0">
                    <a:moveTo>
                      <a:pt x="894" y="226"/>
                    </a:moveTo>
                    <a:cubicBezTo>
                      <a:pt x="894" y="226"/>
                      <a:pt x="894" y="226"/>
                      <a:pt x="894" y="226"/>
                    </a:cubicBezTo>
                    <a:cubicBezTo>
                      <a:pt x="893" y="227"/>
                      <a:pt x="893" y="228"/>
                      <a:pt x="893" y="228"/>
                    </a:cubicBezTo>
                    <a:cubicBezTo>
                      <a:pt x="893" y="229"/>
                      <a:pt x="894" y="230"/>
                      <a:pt x="894" y="231"/>
                    </a:cubicBezTo>
                    <a:cubicBezTo>
                      <a:pt x="895" y="232"/>
                      <a:pt x="896" y="232"/>
                      <a:pt x="897" y="232"/>
                    </a:cubicBezTo>
                    <a:cubicBezTo>
                      <a:pt x="897" y="232"/>
                      <a:pt x="897" y="232"/>
                      <a:pt x="898" y="232"/>
                    </a:cubicBezTo>
                    <a:cubicBezTo>
                      <a:pt x="898" y="232"/>
                      <a:pt x="899" y="231"/>
                      <a:pt x="899" y="231"/>
                    </a:cubicBezTo>
                    <a:cubicBezTo>
                      <a:pt x="900" y="230"/>
                      <a:pt x="901" y="230"/>
                      <a:pt x="901" y="229"/>
                    </a:cubicBezTo>
                    <a:cubicBezTo>
                      <a:pt x="902" y="228"/>
                      <a:pt x="902" y="228"/>
                      <a:pt x="903" y="227"/>
                    </a:cubicBezTo>
                    <a:cubicBezTo>
                      <a:pt x="903" y="227"/>
                      <a:pt x="903" y="227"/>
                      <a:pt x="904" y="227"/>
                    </a:cubicBezTo>
                    <a:cubicBezTo>
                      <a:pt x="904" y="227"/>
                      <a:pt x="904" y="226"/>
                      <a:pt x="904" y="226"/>
                    </a:cubicBezTo>
                    <a:cubicBezTo>
                      <a:pt x="905" y="226"/>
                      <a:pt x="905" y="226"/>
                      <a:pt x="906" y="226"/>
                    </a:cubicBezTo>
                    <a:cubicBezTo>
                      <a:pt x="906" y="226"/>
                      <a:pt x="907" y="227"/>
                      <a:pt x="907" y="227"/>
                    </a:cubicBezTo>
                    <a:cubicBezTo>
                      <a:pt x="910" y="228"/>
                      <a:pt x="913" y="227"/>
                      <a:pt x="915" y="225"/>
                    </a:cubicBezTo>
                    <a:cubicBezTo>
                      <a:pt x="916" y="224"/>
                      <a:pt x="917" y="222"/>
                      <a:pt x="919" y="221"/>
                    </a:cubicBezTo>
                    <a:cubicBezTo>
                      <a:pt x="920" y="220"/>
                      <a:pt x="921" y="219"/>
                      <a:pt x="922" y="218"/>
                    </a:cubicBezTo>
                    <a:cubicBezTo>
                      <a:pt x="924" y="215"/>
                      <a:pt x="927" y="213"/>
                      <a:pt x="929" y="210"/>
                    </a:cubicBezTo>
                    <a:cubicBezTo>
                      <a:pt x="932" y="207"/>
                      <a:pt x="935" y="203"/>
                      <a:pt x="937" y="200"/>
                    </a:cubicBezTo>
                    <a:cubicBezTo>
                      <a:pt x="940" y="197"/>
                      <a:pt x="942" y="194"/>
                      <a:pt x="944" y="191"/>
                    </a:cubicBezTo>
                    <a:cubicBezTo>
                      <a:pt x="946" y="189"/>
                      <a:pt x="948" y="187"/>
                      <a:pt x="950" y="184"/>
                    </a:cubicBezTo>
                    <a:cubicBezTo>
                      <a:pt x="952" y="182"/>
                      <a:pt x="954" y="180"/>
                      <a:pt x="956" y="178"/>
                    </a:cubicBezTo>
                    <a:cubicBezTo>
                      <a:pt x="960" y="173"/>
                      <a:pt x="964" y="168"/>
                      <a:pt x="968" y="163"/>
                    </a:cubicBezTo>
                    <a:cubicBezTo>
                      <a:pt x="972" y="159"/>
                      <a:pt x="977" y="154"/>
                      <a:pt x="981" y="149"/>
                    </a:cubicBezTo>
                    <a:cubicBezTo>
                      <a:pt x="983" y="147"/>
                      <a:pt x="985" y="145"/>
                      <a:pt x="987" y="143"/>
                    </a:cubicBezTo>
                    <a:cubicBezTo>
                      <a:pt x="990" y="141"/>
                      <a:pt x="992" y="139"/>
                      <a:pt x="994" y="137"/>
                    </a:cubicBezTo>
                    <a:cubicBezTo>
                      <a:pt x="999" y="133"/>
                      <a:pt x="1003" y="129"/>
                      <a:pt x="1008" y="125"/>
                    </a:cubicBezTo>
                    <a:cubicBezTo>
                      <a:pt x="1010" y="123"/>
                      <a:pt x="1012" y="121"/>
                      <a:pt x="1014" y="119"/>
                    </a:cubicBezTo>
                    <a:cubicBezTo>
                      <a:pt x="1016" y="120"/>
                      <a:pt x="1017" y="120"/>
                      <a:pt x="1018" y="121"/>
                    </a:cubicBezTo>
                    <a:cubicBezTo>
                      <a:pt x="1020" y="121"/>
                      <a:pt x="1021" y="121"/>
                      <a:pt x="1023" y="122"/>
                    </a:cubicBezTo>
                    <a:cubicBezTo>
                      <a:pt x="1027" y="122"/>
                      <a:pt x="1031" y="119"/>
                      <a:pt x="1033" y="116"/>
                    </a:cubicBezTo>
                    <a:cubicBezTo>
                      <a:pt x="1034" y="114"/>
                      <a:pt x="1034" y="113"/>
                      <a:pt x="1034" y="111"/>
                    </a:cubicBezTo>
                    <a:cubicBezTo>
                      <a:pt x="1034" y="108"/>
                      <a:pt x="1033" y="105"/>
                      <a:pt x="1031" y="103"/>
                    </a:cubicBezTo>
                    <a:cubicBezTo>
                      <a:pt x="1029" y="101"/>
                      <a:pt x="1027" y="100"/>
                      <a:pt x="1024" y="99"/>
                    </a:cubicBezTo>
                    <a:cubicBezTo>
                      <a:pt x="1024" y="98"/>
                      <a:pt x="1023" y="98"/>
                      <a:pt x="1023" y="98"/>
                    </a:cubicBezTo>
                    <a:cubicBezTo>
                      <a:pt x="1023" y="97"/>
                      <a:pt x="1023" y="96"/>
                      <a:pt x="1023" y="95"/>
                    </a:cubicBezTo>
                    <a:cubicBezTo>
                      <a:pt x="1023" y="94"/>
                      <a:pt x="1021" y="92"/>
                      <a:pt x="1019" y="92"/>
                    </a:cubicBezTo>
                    <a:cubicBezTo>
                      <a:pt x="1018" y="92"/>
                      <a:pt x="1018" y="92"/>
                      <a:pt x="1018" y="92"/>
                    </a:cubicBezTo>
                    <a:cubicBezTo>
                      <a:pt x="1018" y="92"/>
                      <a:pt x="1017" y="92"/>
                      <a:pt x="1016" y="92"/>
                    </a:cubicBezTo>
                    <a:cubicBezTo>
                      <a:pt x="1013" y="90"/>
                      <a:pt x="1010" y="87"/>
                      <a:pt x="1006" y="85"/>
                    </a:cubicBezTo>
                    <a:cubicBezTo>
                      <a:pt x="1001" y="82"/>
                      <a:pt x="996" y="79"/>
                      <a:pt x="991" y="75"/>
                    </a:cubicBezTo>
                    <a:cubicBezTo>
                      <a:pt x="990" y="74"/>
                      <a:pt x="988" y="73"/>
                      <a:pt x="986" y="72"/>
                    </a:cubicBezTo>
                    <a:cubicBezTo>
                      <a:pt x="978" y="65"/>
                      <a:pt x="970" y="59"/>
                      <a:pt x="962" y="52"/>
                    </a:cubicBezTo>
                    <a:cubicBezTo>
                      <a:pt x="960" y="51"/>
                      <a:pt x="959" y="50"/>
                      <a:pt x="957" y="48"/>
                    </a:cubicBezTo>
                    <a:cubicBezTo>
                      <a:pt x="955" y="46"/>
                      <a:pt x="953" y="44"/>
                      <a:pt x="951" y="43"/>
                    </a:cubicBezTo>
                    <a:cubicBezTo>
                      <a:pt x="950" y="42"/>
                      <a:pt x="950" y="41"/>
                      <a:pt x="949" y="40"/>
                    </a:cubicBezTo>
                    <a:cubicBezTo>
                      <a:pt x="941" y="34"/>
                      <a:pt x="934" y="29"/>
                      <a:pt x="927" y="23"/>
                    </a:cubicBezTo>
                    <a:cubicBezTo>
                      <a:pt x="924" y="21"/>
                      <a:pt x="922" y="19"/>
                      <a:pt x="920" y="17"/>
                    </a:cubicBezTo>
                    <a:cubicBezTo>
                      <a:pt x="919" y="17"/>
                      <a:pt x="919" y="17"/>
                      <a:pt x="919" y="17"/>
                    </a:cubicBezTo>
                    <a:cubicBezTo>
                      <a:pt x="920" y="16"/>
                      <a:pt x="920" y="16"/>
                      <a:pt x="920" y="15"/>
                    </a:cubicBezTo>
                    <a:cubicBezTo>
                      <a:pt x="920" y="14"/>
                      <a:pt x="918" y="12"/>
                      <a:pt x="916" y="12"/>
                    </a:cubicBezTo>
                    <a:cubicBezTo>
                      <a:pt x="916" y="12"/>
                      <a:pt x="916" y="12"/>
                      <a:pt x="916" y="12"/>
                    </a:cubicBezTo>
                    <a:cubicBezTo>
                      <a:pt x="915" y="11"/>
                      <a:pt x="915" y="10"/>
                      <a:pt x="915" y="10"/>
                    </a:cubicBezTo>
                    <a:cubicBezTo>
                      <a:pt x="915" y="10"/>
                      <a:pt x="916" y="10"/>
                      <a:pt x="916" y="10"/>
                    </a:cubicBezTo>
                    <a:cubicBezTo>
                      <a:pt x="916" y="10"/>
                      <a:pt x="916" y="10"/>
                      <a:pt x="917" y="10"/>
                    </a:cubicBezTo>
                    <a:cubicBezTo>
                      <a:pt x="917" y="9"/>
                      <a:pt x="918" y="9"/>
                      <a:pt x="918" y="9"/>
                    </a:cubicBezTo>
                    <a:cubicBezTo>
                      <a:pt x="919" y="8"/>
                      <a:pt x="919" y="8"/>
                      <a:pt x="919" y="7"/>
                    </a:cubicBezTo>
                    <a:cubicBezTo>
                      <a:pt x="920" y="5"/>
                      <a:pt x="919" y="4"/>
                      <a:pt x="917" y="3"/>
                    </a:cubicBezTo>
                    <a:cubicBezTo>
                      <a:pt x="917" y="3"/>
                      <a:pt x="917" y="3"/>
                      <a:pt x="917" y="2"/>
                    </a:cubicBezTo>
                    <a:cubicBezTo>
                      <a:pt x="916" y="2"/>
                      <a:pt x="916" y="2"/>
                      <a:pt x="915" y="2"/>
                    </a:cubicBezTo>
                    <a:cubicBezTo>
                      <a:pt x="915" y="2"/>
                      <a:pt x="914" y="2"/>
                      <a:pt x="913" y="2"/>
                    </a:cubicBezTo>
                    <a:cubicBezTo>
                      <a:pt x="912" y="2"/>
                      <a:pt x="912" y="1"/>
                      <a:pt x="911" y="1"/>
                    </a:cubicBezTo>
                    <a:cubicBezTo>
                      <a:pt x="909" y="1"/>
                      <a:pt x="907" y="1"/>
                      <a:pt x="906" y="1"/>
                    </a:cubicBezTo>
                    <a:cubicBezTo>
                      <a:pt x="905" y="1"/>
                      <a:pt x="904" y="1"/>
                      <a:pt x="903" y="1"/>
                    </a:cubicBezTo>
                    <a:cubicBezTo>
                      <a:pt x="902" y="0"/>
                      <a:pt x="901" y="0"/>
                      <a:pt x="900" y="0"/>
                    </a:cubicBezTo>
                    <a:cubicBezTo>
                      <a:pt x="899" y="0"/>
                      <a:pt x="898" y="0"/>
                      <a:pt x="897" y="0"/>
                    </a:cubicBezTo>
                    <a:cubicBezTo>
                      <a:pt x="896" y="0"/>
                      <a:pt x="895" y="0"/>
                      <a:pt x="894" y="0"/>
                    </a:cubicBezTo>
                    <a:cubicBezTo>
                      <a:pt x="893" y="0"/>
                      <a:pt x="891" y="0"/>
                      <a:pt x="890" y="0"/>
                    </a:cubicBezTo>
                    <a:cubicBezTo>
                      <a:pt x="888" y="0"/>
                      <a:pt x="885" y="0"/>
                      <a:pt x="883" y="0"/>
                    </a:cubicBezTo>
                    <a:cubicBezTo>
                      <a:pt x="880" y="0"/>
                      <a:pt x="876" y="0"/>
                      <a:pt x="873" y="1"/>
                    </a:cubicBezTo>
                    <a:cubicBezTo>
                      <a:pt x="858" y="1"/>
                      <a:pt x="843" y="3"/>
                      <a:pt x="828" y="4"/>
                    </a:cubicBezTo>
                    <a:cubicBezTo>
                      <a:pt x="814" y="5"/>
                      <a:pt x="799" y="6"/>
                      <a:pt x="784" y="7"/>
                    </a:cubicBezTo>
                    <a:cubicBezTo>
                      <a:pt x="770" y="7"/>
                      <a:pt x="755" y="8"/>
                      <a:pt x="741" y="8"/>
                    </a:cubicBezTo>
                    <a:cubicBezTo>
                      <a:pt x="726" y="9"/>
                      <a:pt x="711" y="10"/>
                      <a:pt x="695" y="11"/>
                    </a:cubicBezTo>
                    <a:cubicBezTo>
                      <a:pt x="688" y="12"/>
                      <a:pt x="681" y="12"/>
                      <a:pt x="673" y="13"/>
                    </a:cubicBezTo>
                    <a:cubicBezTo>
                      <a:pt x="670" y="13"/>
                      <a:pt x="667" y="13"/>
                      <a:pt x="664" y="13"/>
                    </a:cubicBezTo>
                    <a:cubicBezTo>
                      <a:pt x="661" y="13"/>
                      <a:pt x="657" y="14"/>
                      <a:pt x="653" y="14"/>
                    </a:cubicBezTo>
                    <a:cubicBezTo>
                      <a:pt x="646" y="14"/>
                      <a:pt x="639" y="15"/>
                      <a:pt x="632" y="16"/>
                    </a:cubicBezTo>
                    <a:cubicBezTo>
                      <a:pt x="625" y="16"/>
                      <a:pt x="618" y="17"/>
                      <a:pt x="610" y="18"/>
                    </a:cubicBezTo>
                    <a:cubicBezTo>
                      <a:pt x="608" y="18"/>
                      <a:pt x="607" y="18"/>
                      <a:pt x="605" y="18"/>
                    </a:cubicBezTo>
                    <a:cubicBezTo>
                      <a:pt x="599" y="18"/>
                      <a:pt x="593" y="18"/>
                      <a:pt x="587" y="17"/>
                    </a:cubicBezTo>
                    <a:cubicBezTo>
                      <a:pt x="572" y="17"/>
                      <a:pt x="556" y="17"/>
                      <a:pt x="540" y="17"/>
                    </a:cubicBezTo>
                    <a:cubicBezTo>
                      <a:pt x="532" y="17"/>
                      <a:pt x="525" y="18"/>
                      <a:pt x="517" y="18"/>
                    </a:cubicBezTo>
                    <a:cubicBezTo>
                      <a:pt x="513" y="18"/>
                      <a:pt x="510" y="18"/>
                      <a:pt x="507" y="18"/>
                    </a:cubicBezTo>
                    <a:cubicBezTo>
                      <a:pt x="503" y="19"/>
                      <a:pt x="500" y="19"/>
                      <a:pt x="496" y="19"/>
                    </a:cubicBezTo>
                    <a:cubicBezTo>
                      <a:pt x="481" y="20"/>
                      <a:pt x="466" y="22"/>
                      <a:pt x="451" y="23"/>
                    </a:cubicBezTo>
                    <a:cubicBezTo>
                      <a:pt x="433" y="24"/>
                      <a:pt x="416" y="25"/>
                      <a:pt x="398" y="27"/>
                    </a:cubicBezTo>
                    <a:cubicBezTo>
                      <a:pt x="392" y="27"/>
                      <a:pt x="385" y="28"/>
                      <a:pt x="379" y="28"/>
                    </a:cubicBezTo>
                    <a:cubicBezTo>
                      <a:pt x="371" y="29"/>
                      <a:pt x="364" y="29"/>
                      <a:pt x="357" y="30"/>
                    </a:cubicBezTo>
                    <a:cubicBezTo>
                      <a:pt x="349" y="31"/>
                      <a:pt x="342" y="31"/>
                      <a:pt x="335" y="32"/>
                    </a:cubicBezTo>
                    <a:cubicBezTo>
                      <a:pt x="322" y="32"/>
                      <a:pt x="309" y="33"/>
                      <a:pt x="296" y="34"/>
                    </a:cubicBezTo>
                    <a:cubicBezTo>
                      <a:pt x="293" y="34"/>
                      <a:pt x="289" y="34"/>
                      <a:pt x="286" y="35"/>
                    </a:cubicBezTo>
                    <a:cubicBezTo>
                      <a:pt x="286" y="35"/>
                      <a:pt x="286" y="35"/>
                      <a:pt x="285" y="34"/>
                    </a:cubicBezTo>
                    <a:cubicBezTo>
                      <a:pt x="285" y="34"/>
                      <a:pt x="285" y="33"/>
                      <a:pt x="284" y="32"/>
                    </a:cubicBezTo>
                    <a:cubicBezTo>
                      <a:pt x="284" y="32"/>
                      <a:pt x="283" y="32"/>
                      <a:pt x="283" y="32"/>
                    </a:cubicBezTo>
                    <a:cubicBezTo>
                      <a:pt x="282" y="32"/>
                      <a:pt x="282" y="32"/>
                      <a:pt x="281" y="32"/>
                    </a:cubicBezTo>
                    <a:cubicBezTo>
                      <a:pt x="281" y="32"/>
                      <a:pt x="281" y="32"/>
                      <a:pt x="281" y="32"/>
                    </a:cubicBezTo>
                    <a:cubicBezTo>
                      <a:pt x="279" y="31"/>
                      <a:pt x="277" y="31"/>
                      <a:pt x="275" y="31"/>
                    </a:cubicBezTo>
                    <a:cubicBezTo>
                      <a:pt x="274" y="31"/>
                      <a:pt x="272" y="31"/>
                      <a:pt x="271" y="31"/>
                    </a:cubicBezTo>
                    <a:cubicBezTo>
                      <a:pt x="269" y="31"/>
                      <a:pt x="268" y="31"/>
                      <a:pt x="266" y="31"/>
                    </a:cubicBezTo>
                    <a:cubicBezTo>
                      <a:pt x="259" y="31"/>
                      <a:pt x="253" y="31"/>
                      <a:pt x="247" y="31"/>
                    </a:cubicBezTo>
                    <a:cubicBezTo>
                      <a:pt x="245" y="31"/>
                      <a:pt x="244" y="32"/>
                      <a:pt x="244" y="34"/>
                    </a:cubicBezTo>
                    <a:cubicBezTo>
                      <a:pt x="244" y="35"/>
                      <a:pt x="245" y="36"/>
                      <a:pt x="247" y="36"/>
                    </a:cubicBezTo>
                    <a:cubicBezTo>
                      <a:pt x="250" y="36"/>
                      <a:pt x="252" y="36"/>
                      <a:pt x="255" y="36"/>
                    </a:cubicBezTo>
                    <a:cubicBezTo>
                      <a:pt x="252" y="37"/>
                      <a:pt x="249" y="37"/>
                      <a:pt x="246" y="37"/>
                    </a:cubicBezTo>
                    <a:cubicBezTo>
                      <a:pt x="246" y="37"/>
                      <a:pt x="246" y="37"/>
                      <a:pt x="246" y="37"/>
                    </a:cubicBezTo>
                    <a:cubicBezTo>
                      <a:pt x="246" y="37"/>
                      <a:pt x="246" y="37"/>
                      <a:pt x="246" y="37"/>
                    </a:cubicBezTo>
                    <a:cubicBezTo>
                      <a:pt x="245" y="36"/>
                      <a:pt x="245" y="36"/>
                      <a:pt x="245" y="35"/>
                    </a:cubicBezTo>
                    <a:cubicBezTo>
                      <a:pt x="244" y="35"/>
                      <a:pt x="243" y="34"/>
                      <a:pt x="243" y="34"/>
                    </a:cubicBezTo>
                    <a:cubicBezTo>
                      <a:pt x="242" y="34"/>
                      <a:pt x="242" y="33"/>
                      <a:pt x="241" y="33"/>
                    </a:cubicBezTo>
                    <a:cubicBezTo>
                      <a:pt x="240" y="33"/>
                      <a:pt x="238" y="34"/>
                      <a:pt x="238" y="36"/>
                    </a:cubicBezTo>
                    <a:cubicBezTo>
                      <a:pt x="238" y="36"/>
                      <a:pt x="238" y="37"/>
                      <a:pt x="238" y="37"/>
                    </a:cubicBezTo>
                    <a:cubicBezTo>
                      <a:pt x="238" y="37"/>
                      <a:pt x="238" y="37"/>
                      <a:pt x="237" y="37"/>
                    </a:cubicBezTo>
                    <a:cubicBezTo>
                      <a:pt x="236" y="37"/>
                      <a:pt x="234" y="37"/>
                      <a:pt x="232" y="37"/>
                    </a:cubicBezTo>
                    <a:cubicBezTo>
                      <a:pt x="232" y="38"/>
                      <a:pt x="231" y="38"/>
                      <a:pt x="231" y="38"/>
                    </a:cubicBezTo>
                    <a:cubicBezTo>
                      <a:pt x="230" y="38"/>
                      <a:pt x="230" y="38"/>
                      <a:pt x="230" y="38"/>
                    </a:cubicBezTo>
                    <a:cubicBezTo>
                      <a:pt x="229" y="39"/>
                      <a:pt x="228" y="39"/>
                      <a:pt x="228" y="40"/>
                    </a:cubicBezTo>
                    <a:cubicBezTo>
                      <a:pt x="228" y="40"/>
                      <a:pt x="227" y="41"/>
                      <a:pt x="227" y="41"/>
                    </a:cubicBezTo>
                    <a:cubicBezTo>
                      <a:pt x="227" y="42"/>
                      <a:pt x="227" y="42"/>
                      <a:pt x="227" y="42"/>
                    </a:cubicBezTo>
                    <a:cubicBezTo>
                      <a:pt x="227" y="43"/>
                      <a:pt x="227" y="45"/>
                      <a:pt x="227" y="46"/>
                    </a:cubicBezTo>
                    <a:cubicBezTo>
                      <a:pt x="227" y="48"/>
                      <a:pt x="227" y="50"/>
                      <a:pt x="227" y="52"/>
                    </a:cubicBezTo>
                    <a:cubicBezTo>
                      <a:pt x="227" y="54"/>
                      <a:pt x="227" y="57"/>
                      <a:pt x="227" y="59"/>
                    </a:cubicBezTo>
                    <a:cubicBezTo>
                      <a:pt x="227" y="65"/>
                      <a:pt x="228" y="71"/>
                      <a:pt x="228" y="76"/>
                    </a:cubicBezTo>
                    <a:cubicBezTo>
                      <a:pt x="228" y="82"/>
                      <a:pt x="228" y="88"/>
                      <a:pt x="229" y="93"/>
                    </a:cubicBezTo>
                    <a:cubicBezTo>
                      <a:pt x="229" y="95"/>
                      <a:pt x="229" y="97"/>
                      <a:pt x="229" y="99"/>
                    </a:cubicBezTo>
                    <a:cubicBezTo>
                      <a:pt x="229" y="101"/>
                      <a:pt x="229" y="103"/>
                      <a:pt x="229" y="105"/>
                    </a:cubicBezTo>
                    <a:cubicBezTo>
                      <a:pt x="229" y="106"/>
                      <a:pt x="229" y="107"/>
                      <a:pt x="229" y="108"/>
                    </a:cubicBezTo>
                    <a:cubicBezTo>
                      <a:pt x="230" y="113"/>
                      <a:pt x="230" y="118"/>
                      <a:pt x="230" y="123"/>
                    </a:cubicBezTo>
                    <a:cubicBezTo>
                      <a:pt x="231" y="128"/>
                      <a:pt x="231" y="134"/>
                      <a:pt x="232" y="139"/>
                    </a:cubicBezTo>
                    <a:cubicBezTo>
                      <a:pt x="232" y="143"/>
                      <a:pt x="232" y="146"/>
                      <a:pt x="232" y="149"/>
                    </a:cubicBezTo>
                    <a:cubicBezTo>
                      <a:pt x="220" y="149"/>
                      <a:pt x="207" y="149"/>
                      <a:pt x="195" y="149"/>
                    </a:cubicBezTo>
                    <a:cubicBezTo>
                      <a:pt x="188" y="149"/>
                      <a:pt x="182" y="149"/>
                      <a:pt x="176" y="149"/>
                    </a:cubicBezTo>
                    <a:cubicBezTo>
                      <a:pt x="170" y="148"/>
                      <a:pt x="164" y="148"/>
                      <a:pt x="158" y="147"/>
                    </a:cubicBezTo>
                    <a:cubicBezTo>
                      <a:pt x="152" y="147"/>
                      <a:pt x="146" y="147"/>
                      <a:pt x="139" y="146"/>
                    </a:cubicBezTo>
                    <a:cubicBezTo>
                      <a:pt x="135" y="146"/>
                      <a:pt x="130" y="146"/>
                      <a:pt x="126" y="146"/>
                    </a:cubicBezTo>
                    <a:cubicBezTo>
                      <a:pt x="124" y="146"/>
                      <a:pt x="122" y="146"/>
                      <a:pt x="121" y="146"/>
                    </a:cubicBezTo>
                    <a:cubicBezTo>
                      <a:pt x="115" y="146"/>
                      <a:pt x="109" y="146"/>
                      <a:pt x="103" y="146"/>
                    </a:cubicBezTo>
                    <a:cubicBezTo>
                      <a:pt x="96" y="147"/>
                      <a:pt x="89" y="148"/>
                      <a:pt x="82" y="149"/>
                    </a:cubicBezTo>
                    <a:cubicBezTo>
                      <a:pt x="77" y="149"/>
                      <a:pt x="72" y="150"/>
                      <a:pt x="67" y="151"/>
                    </a:cubicBezTo>
                    <a:cubicBezTo>
                      <a:pt x="63" y="151"/>
                      <a:pt x="59" y="152"/>
                      <a:pt x="55" y="152"/>
                    </a:cubicBezTo>
                    <a:cubicBezTo>
                      <a:pt x="51" y="152"/>
                      <a:pt x="47" y="153"/>
                      <a:pt x="43" y="153"/>
                    </a:cubicBezTo>
                    <a:cubicBezTo>
                      <a:pt x="39" y="153"/>
                      <a:pt x="36" y="153"/>
                      <a:pt x="32" y="154"/>
                    </a:cubicBezTo>
                    <a:cubicBezTo>
                      <a:pt x="30" y="154"/>
                      <a:pt x="28" y="154"/>
                      <a:pt x="26" y="154"/>
                    </a:cubicBezTo>
                    <a:cubicBezTo>
                      <a:pt x="26" y="154"/>
                      <a:pt x="25" y="154"/>
                      <a:pt x="24" y="154"/>
                    </a:cubicBezTo>
                    <a:cubicBezTo>
                      <a:pt x="23" y="154"/>
                      <a:pt x="23" y="154"/>
                      <a:pt x="22" y="154"/>
                    </a:cubicBezTo>
                    <a:cubicBezTo>
                      <a:pt x="21" y="154"/>
                      <a:pt x="20" y="154"/>
                      <a:pt x="19" y="155"/>
                    </a:cubicBezTo>
                    <a:cubicBezTo>
                      <a:pt x="19" y="155"/>
                      <a:pt x="19" y="155"/>
                      <a:pt x="18" y="155"/>
                    </a:cubicBezTo>
                    <a:cubicBezTo>
                      <a:pt x="18" y="155"/>
                      <a:pt x="18" y="156"/>
                      <a:pt x="17" y="156"/>
                    </a:cubicBezTo>
                    <a:cubicBezTo>
                      <a:pt x="17" y="156"/>
                      <a:pt x="16" y="156"/>
                      <a:pt x="16" y="157"/>
                    </a:cubicBezTo>
                    <a:cubicBezTo>
                      <a:pt x="16" y="157"/>
                      <a:pt x="16" y="157"/>
                      <a:pt x="16" y="157"/>
                    </a:cubicBezTo>
                    <a:cubicBezTo>
                      <a:pt x="14" y="157"/>
                      <a:pt x="13" y="156"/>
                      <a:pt x="12" y="155"/>
                    </a:cubicBezTo>
                    <a:cubicBezTo>
                      <a:pt x="10" y="154"/>
                      <a:pt x="9" y="154"/>
                      <a:pt x="8" y="154"/>
                    </a:cubicBezTo>
                    <a:cubicBezTo>
                      <a:pt x="5" y="154"/>
                      <a:pt x="3" y="155"/>
                      <a:pt x="2" y="158"/>
                    </a:cubicBezTo>
                    <a:cubicBezTo>
                      <a:pt x="0" y="161"/>
                      <a:pt x="1" y="165"/>
                      <a:pt x="4" y="167"/>
                    </a:cubicBezTo>
                    <a:cubicBezTo>
                      <a:pt x="21" y="177"/>
                      <a:pt x="37" y="186"/>
                      <a:pt x="54" y="195"/>
                    </a:cubicBezTo>
                    <a:cubicBezTo>
                      <a:pt x="57" y="197"/>
                      <a:pt x="60" y="199"/>
                      <a:pt x="64" y="200"/>
                    </a:cubicBezTo>
                    <a:cubicBezTo>
                      <a:pt x="68" y="203"/>
                      <a:pt x="72" y="205"/>
                      <a:pt x="76" y="207"/>
                    </a:cubicBezTo>
                    <a:cubicBezTo>
                      <a:pt x="80" y="209"/>
                      <a:pt x="83" y="210"/>
                      <a:pt x="87" y="212"/>
                    </a:cubicBezTo>
                    <a:cubicBezTo>
                      <a:pt x="90" y="213"/>
                      <a:pt x="94" y="215"/>
                      <a:pt x="97" y="216"/>
                    </a:cubicBezTo>
                    <a:cubicBezTo>
                      <a:pt x="99" y="217"/>
                      <a:pt x="100" y="217"/>
                      <a:pt x="101" y="218"/>
                    </a:cubicBezTo>
                    <a:cubicBezTo>
                      <a:pt x="101" y="218"/>
                      <a:pt x="102" y="218"/>
                      <a:pt x="102" y="218"/>
                    </a:cubicBezTo>
                    <a:cubicBezTo>
                      <a:pt x="103" y="219"/>
                      <a:pt x="104" y="219"/>
                      <a:pt x="105" y="219"/>
                    </a:cubicBezTo>
                    <a:cubicBezTo>
                      <a:pt x="105" y="219"/>
                      <a:pt x="105" y="219"/>
                      <a:pt x="106" y="220"/>
                    </a:cubicBezTo>
                    <a:cubicBezTo>
                      <a:pt x="99" y="224"/>
                      <a:pt x="92" y="229"/>
                      <a:pt x="86" y="233"/>
                    </a:cubicBezTo>
                    <a:cubicBezTo>
                      <a:pt x="77" y="240"/>
                      <a:pt x="67" y="246"/>
                      <a:pt x="59" y="252"/>
                    </a:cubicBezTo>
                    <a:cubicBezTo>
                      <a:pt x="54" y="256"/>
                      <a:pt x="49" y="260"/>
                      <a:pt x="44" y="263"/>
                    </a:cubicBezTo>
                    <a:cubicBezTo>
                      <a:pt x="42" y="265"/>
                      <a:pt x="39" y="267"/>
                      <a:pt x="36" y="269"/>
                    </a:cubicBezTo>
                    <a:cubicBezTo>
                      <a:pt x="35" y="269"/>
                      <a:pt x="34" y="270"/>
                      <a:pt x="33" y="271"/>
                    </a:cubicBezTo>
                    <a:cubicBezTo>
                      <a:pt x="32" y="271"/>
                      <a:pt x="32" y="272"/>
                      <a:pt x="31" y="272"/>
                    </a:cubicBezTo>
                    <a:cubicBezTo>
                      <a:pt x="30" y="273"/>
                      <a:pt x="29" y="273"/>
                      <a:pt x="28" y="274"/>
                    </a:cubicBezTo>
                    <a:cubicBezTo>
                      <a:pt x="28" y="274"/>
                      <a:pt x="28" y="275"/>
                      <a:pt x="27" y="275"/>
                    </a:cubicBezTo>
                    <a:cubicBezTo>
                      <a:pt x="24" y="275"/>
                      <a:pt x="20" y="275"/>
                      <a:pt x="16" y="275"/>
                    </a:cubicBezTo>
                    <a:cubicBezTo>
                      <a:pt x="12" y="276"/>
                      <a:pt x="9" y="278"/>
                      <a:pt x="9" y="282"/>
                    </a:cubicBezTo>
                    <a:cubicBezTo>
                      <a:pt x="9" y="286"/>
                      <a:pt x="12" y="289"/>
                      <a:pt x="16" y="289"/>
                    </a:cubicBezTo>
                    <a:cubicBezTo>
                      <a:pt x="26" y="289"/>
                      <a:pt x="36" y="288"/>
                      <a:pt x="46" y="288"/>
                    </a:cubicBezTo>
                    <a:cubicBezTo>
                      <a:pt x="49" y="288"/>
                      <a:pt x="53" y="287"/>
                      <a:pt x="57" y="287"/>
                    </a:cubicBezTo>
                    <a:cubicBezTo>
                      <a:pt x="61" y="287"/>
                      <a:pt x="64" y="287"/>
                      <a:pt x="68" y="287"/>
                    </a:cubicBezTo>
                    <a:cubicBezTo>
                      <a:pt x="76" y="287"/>
                      <a:pt x="85" y="287"/>
                      <a:pt x="93" y="287"/>
                    </a:cubicBezTo>
                    <a:cubicBezTo>
                      <a:pt x="101" y="287"/>
                      <a:pt x="110" y="287"/>
                      <a:pt x="119" y="287"/>
                    </a:cubicBezTo>
                    <a:cubicBezTo>
                      <a:pt x="126" y="287"/>
                      <a:pt x="133" y="288"/>
                      <a:pt x="140" y="287"/>
                    </a:cubicBezTo>
                    <a:cubicBezTo>
                      <a:pt x="145" y="287"/>
                      <a:pt x="149" y="288"/>
                      <a:pt x="153" y="287"/>
                    </a:cubicBezTo>
                    <a:cubicBezTo>
                      <a:pt x="158" y="287"/>
                      <a:pt x="163" y="287"/>
                      <a:pt x="167" y="287"/>
                    </a:cubicBezTo>
                    <a:cubicBezTo>
                      <a:pt x="175" y="287"/>
                      <a:pt x="183" y="286"/>
                      <a:pt x="191" y="286"/>
                    </a:cubicBezTo>
                    <a:cubicBezTo>
                      <a:pt x="199" y="286"/>
                      <a:pt x="207" y="286"/>
                      <a:pt x="215" y="285"/>
                    </a:cubicBezTo>
                    <a:cubicBezTo>
                      <a:pt x="219" y="285"/>
                      <a:pt x="223" y="285"/>
                      <a:pt x="228" y="285"/>
                    </a:cubicBezTo>
                    <a:cubicBezTo>
                      <a:pt x="230" y="285"/>
                      <a:pt x="233" y="285"/>
                      <a:pt x="235" y="286"/>
                    </a:cubicBezTo>
                    <a:cubicBezTo>
                      <a:pt x="238" y="286"/>
                      <a:pt x="242" y="287"/>
                      <a:pt x="245" y="287"/>
                    </a:cubicBezTo>
                    <a:cubicBezTo>
                      <a:pt x="248" y="287"/>
                      <a:pt x="252" y="288"/>
                      <a:pt x="255" y="288"/>
                    </a:cubicBezTo>
                    <a:cubicBezTo>
                      <a:pt x="258" y="288"/>
                      <a:pt x="261" y="289"/>
                      <a:pt x="265" y="289"/>
                    </a:cubicBezTo>
                    <a:cubicBezTo>
                      <a:pt x="267" y="289"/>
                      <a:pt x="269" y="289"/>
                      <a:pt x="271" y="289"/>
                    </a:cubicBezTo>
                    <a:cubicBezTo>
                      <a:pt x="273" y="289"/>
                      <a:pt x="274" y="289"/>
                      <a:pt x="275" y="289"/>
                    </a:cubicBezTo>
                    <a:cubicBezTo>
                      <a:pt x="279" y="290"/>
                      <a:pt x="283" y="290"/>
                      <a:pt x="287" y="290"/>
                    </a:cubicBezTo>
                    <a:cubicBezTo>
                      <a:pt x="290" y="290"/>
                      <a:pt x="294" y="290"/>
                      <a:pt x="297" y="290"/>
                    </a:cubicBezTo>
                    <a:cubicBezTo>
                      <a:pt x="310" y="290"/>
                      <a:pt x="323" y="290"/>
                      <a:pt x="336" y="290"/>
                    </a:cubicBezTo>
                    <a:cubicBezTo>
                      <a:pt x="336" y="290"/>
                      <a:pt x="336" y="290"/>
                      <a:pt x="336" y="290"/>
                    </a:cubicBezTo>
                    <a:cubicBezTo>
                      <a:pt x="338" y="290"/>
                      <a:pt x="339" y="290"/>
                      <a:pt x="340" y="290"/>
                    </a:cubicBezTo>
                    <a:cubicBezTo>
                      <a:pt x="341" y="290"/>
                      <a:pt x="342" y="291"/>
                      <a:pt x="343" y="291"/>
                    </a:cubicBezTo>
                    <a:cubicBezTo>
                      <a:pt x="345" y="292"/>
                      <a:pt x="347" y="292"/>
                      <a:pt x="349" y="293"/>
                    </a:cubicBezTo>
                    <a:cubicBezTo>
                      <a:pt x="350" y="294"/>
                      <a:pt x="351" y="294"/>
                      <a:pt x="352" y="295"/>
                    </a:cubicBezTo>
                    <a:cubicBezTo>
                      <a:pt x="354" y="296"/>
                      <a:pt x="356" y="296"/>
                      <a:pt x="358" y="297"/>
                    </a:cubicBezTo>
                    <a:cubicBezTo>
                      <a:pt x="360" y="297"/>
                      <a:pt x="361" y="297"/>
                      <a:pt x="363" y="296"/>
                    </a:cubicBezTo>
                    <a:cubicBezTo>
                      <a:pt x="365" y="295"/>
                      <a:pt x="366" y="294"/>
                      <a:pt x="367" y="292"/>
                    </a:cubicBezTo>
                    <a:cubicBezTo>
                      <a:pt x="367" y="290"/>
                      <a:pt x="367" y="288"/>
                      <a:pt x="366" y="286"/>
                    </a:cubicBezTo>
                    <a:cubicBezTo>
                      <a:pt x="365" y="285"/>
                      <a:pt x="364" y="284"/>
                      <a:pt x="363" y="284"/>
                    </a:cubicBezTo>
                    <a:cubicBezTo>
                      <a:pt x="363" y="284"/>
                      <a:pt x="363" y="284"/>
                      <a:pt x="363" y="283"/>
                    </a:cubicBezTo>
                    <a:cubicBezTo>
                      <a:pt x="362" y="282"/>
                      <a:pt x="362" y="281"/>
                      <a:pt x="362" y="279"/>
                    </a:cubicBezTo>
                    <a:cubicBezTo>
                      <a:pt x="362" y="277"/>
                      <a:pt x="361" y="274"/>
                      <a:pt x="361" y="272"/>
                    </a:cubicBezTo>
                    <a:cubicBezTo>
                      <a:pt x="361" y="271"/>
                      <a:pt x="361" y="269"/>
                      <a:pt x="361" y="268"/>
                    </a:cubicBezTo>
                    <a:cubicBezTo>
                      <a:pt x="361" y="265"/>
                      <a:pt x="361" y="262"/>
                      <a:pt x="361" y="258"/>
                    </a:cubicBezTo>
                    <a:cubicBezTo>
                      <a:pt x="361" y="253"/>
                      <a:pt x="361" y="247"/>
                      <a:pt x="361" y="242"/>
                    </a:cubicBezTo>
                    <a:cubicBezTo>
                      <a:pt x="361" y="237"/>
                      <a:pt x="361" y="232"/>
                      <a:pt x="361" y="228"/>
                    </a:cubicBezTo>
                    <a:cubicBezTo>
                      <a:pt x="361" y="227"/>
                      <a:pt x="360" y="226"/>
                      <a:pt x="360" y="226"/>
                    </a:cubicBezTo>
                    <a:cubicBezTo>
                      <a:pt x="360" y="226"/>
                      <a:pt x="361" y="225"/>
                      <a:pt x="361" y="224"/>
                    </a:cubicBezTo>
                    <a:cubicBezTo>
                      <a:pt x="361" y="224"/>
                      <a:pt x="360" y="223"/>
                      <a:pt x="360" y="222"/>
                    </a:cubicBezTo>
                    <a:cubicBezTo>
                      <a:pt x="360" y="222"/>
                      <a:pt x="360" y="221"/>
                      <a:pt x="360" y="221"/>
                    </a:cubicBezTo>
                    <a:cubicBezTo>
                      <a:pt x="362" y="221"/>
                      <a:pt x="363" y="221"/>
                      <a:pt x="365" y="221"/>
                    </a:cubicBezTo>
                    <a:cubicBezTo>
                      <a:pt x="367" y="221"/>
                      <a:pt x="369" y="220"/>
                      <a:pt x="371" y="220"/>
                    </a:cubicBezTo>
                    <a:cubicBezTo>
                      <a:pt x="375" y="220"/>
                      <a:pt x="378" y="219"/>
                      <a:pt x="382" y="219"/>
                    </a:cubicBezTo>
                    <a:cubicBezTo>
                      <a:pt x="384" y="219"/>
                      <a:pt x="385" y="219"/>
                      <a:pt x="387" y="219"/>
                    </a:cubicBezTo>
                    <a:cubicBezTo>
                      <a:pt x="404" y="219"/>
                      <a:pt x="421" y="219"/>
                      <a:pt x="438" y="218"/>
                    </a:cubicBezTo>
                    <a:cubicBezTo>
                      <a:pt x="455" y="218"/>
                      <a:pt x="471" y="217"/>
                      <a:pt x="488" y="216"/>
                    </a:cubicBezTo>
                    <a:cubicBezTo>
                      <a:pt x="491" y="216"/>
                      <a:pt x="494" y="216"/>
                      <a:pt x="497" y="215"/>
                    </a:cubicBezTo>
                    <a:cubicBezTo>
                      <a:pt x="503" y="216"/>
                      <a:pt x="509" y="216"/>
                      <a:pt x="516" y="216"/>
                    </a:cubicBezTo>
                    <a:cubicBezTo>
                      <a:pt x="523" y="216"/>
                      <a:pt x="530" y="216"/>
                      <a:pt x="537" y="217"/>
                    </a:cubicBezTo>
                    <a:cubicBezTo>
                      <a:pt x="543" y="217"/>
                      <a:pt x="550" y="217"/>
                      <a:pt x="556" y="218"/>
                    </a:cubicBezTo>
                    <a:cubicBezTo>
                      <a:pt x="572" y="218"/>
                      <a:pt x="589" y="219"/>
                      <a:pt x="605" y="219"/>
                    </a:cubicBezTo>
                    <a:cubicBezTo>
                      <a:pt x="613" y="219"/>
                      <a:pt x="621" y="220"/>
                      <a:pt x="628" y="220"/>
                    </a:cubicBezTo>
                    <a:cubicBezTo>
                      <a:pt x="636" y="220"/>
                      <a:pt x="644" y="221"/>
                      <a:pt x="651" y="221"/>
                    </a:cubicBezTo>
                    <a:cubicBezTo>
                      <a:pt x="666" y="222"/>
                      <a:pt x="681" y="223"/>
                      <a:pt x="696" y="224"/>
                    </a:cubicBezTo>
                    <a:cubicBezTo>
                      <a:pt x="712" y="225"/>
                      <a:pt x="727" y="226"/>
                      <a:pt x="743" y="226"/>
                    </a:cubicBezTo>
                    <a:cubicBezTo>
                      <a:pt x="751" y="226"/>
                      <a:pt x="759" y="227"/>
                      <a:pt x="766" y="227"/>
                    </a:cubicBezTo>
                    <a:cubicBezTo>
                      <a:pt x="775" y="227"/>
                      <a:pt x="783" y="227"/>
                      <a:pt x="791" y="227"/>
                    </a:cubicBezTo>
                    <a:cubicBezTo>
                      <a:pt x="799" y="227"/>
                      <a:pt x="806" y="227"/>
                      <a:pt x="813" y="227"/>
                    </a:cubicBezTo>
                    <a:cubicBezTo>
                      <a:pt x="821" y="227"/>
                      <a:pt x="829" y="227"/>
                      <a:pt x="837" y="227"/>
                    </a:cubicBezTo>
                    <a:cubicBezTo>
                      <a:pt x="843" y="227"/>
                      <a:pt x="849" y="227"/>
                      <a:pt x="855" y="227"/>
                    </a:cubicBezTo>
                    <a:cubicBezTo>
                      <a:pt x="861" y="227"/>
                      <a:pt x="866" y="227"/>
                      <a:pt x="872" y="227"/>
                    </a:cubicBezTo>
                    <a:cubicBezTo>
                      <a:pt x="878" y="227"/>
                      <a:pt x="883" y="227"/>
                      <a:pt x="889" y="226"/>
                    </a:cubicBezTo>
                    <a:cubicBezTo>
                      <a:pt x="891" y="226"/>
                      <a:pt x="892" y="226"/>
                      <a:pt x="894" y="226"/>
                    </a:cubicBezTo>
                    <a:close/>
                    <a:moveTo>
                      <a:pt x="59" y="273"/>
                    </a:moveTo>
                    <a:cubicBezTo>
                      <a:pt x="59" y="273"/>
                      <a:pt x="58" y="273"/>
                      <a:pt x="58" y="273"/>
                    </a:cubicBezTo>
                    <a:cubicBezTo>
                      <a:pt x="59" y="273"/>
                      <a:pt x="59" y="272"/>
                      <a:pt x="60" y="272"/>
                    </a:cubicBezTo>
                    <a:cubicBezTo>
                      <a:pt x="62" y="270"/>
                      <a:pt x="65" y="268"/>
                      <a:pt x="67" y="266"/>
                    </a:cubicBezTo>
                    <a:cubicBezTo>
                      <a:pt x="70" y="264"/>
                      <a:pt x="72" y="262"/>
                      <a:pt x="74" y="260"/>
                    </a:cubicBezTo>
                    <a:cubicBezTo>
                      <a:pt x="77" y="258"/>
                      <a:pt x="79" y="256"/>
                      <a:pt x="81" y="254"/>
                    </a:cubicBezTo>
                    <a:cubicBezTo>
                      <a:pt x="83" y="251"/>
                      <a:pt x="86" y="249"/>
                      <a:pt x="88" y="247"/>
                    </a:cubicBezTo>
                    <a:cubicBezTo>
                      <a:pt x="90" y="245"/>
                      <a:pt x="92" y="243"/>
                      <a:pt x="95" y="241"/>
                    </a:cubicBezTo>
                    <a:cubicBezTo>
                      <a:pt x="98" y="238"/>
                      <a:pt x="101" y="235"/>
                      <a:pt x="104" y="232"/>
                    </a:cubicBezTo>
                    <a:cubicBezTo>
                      <a:pt x="111" y="228"/>
                      <a:pt x="117" y="223"/>
                      <a:pt x="124" y="219"/>
                    </a:cubicBezTo>
                    <a:cubicBezTo>
                      <a:pt x="126" y="218"/>
                      <a:pt x="127" y="215"/>
                      <a:pt x="126" y="212"/>
                    </a:cubicBezTo>
                    <a:cubicBezTo>
                      <a:pt x="125" y="211"/>
                      <a:pt x="123" y="210"/>
                      <a:pt x="121" y="210"/>
                    </a:cubicBezTo>
                    <a:cubicBezTo>
                      <a:pt x="121" y="210"/>
                      <a:pt x="120" y="210"/>
                      <a:pt x="119" y="211"/>
                    </a:cubicBezTo>
                    <a:cubicBezTo>
                      <a:pt x="119" y="210"/>
                      <a:pt x="118" y="209"/>
                      <a:pt x="118" y="209"/>
                    </a:cubicBezTo>
                    <a:cubicBezTo>
                      <a:pt x="116" y="208"/>
                      <a:pt x="114" y="207"/>
                      <a:pt x="112" y="206"/>
                    </a:cubicBezTo>
                    <a:cubicBezTo>
                      <a:pt x="111" y="205"/>
                      <a:pt x="110" y="205"/>
                      <a:pt x="108" y="204"/>
                    </a:cubicBezTo>
                    <a:cubicBezTo>
                      <a:pt x="108" y="204"/>
                      <a:pt x="107" y="204"/>
                      <a:pt x="107" y="204"/>
                    </a:cubicBezTo>
                    <a:cubicBezTo>
                      <a:pt x="107" y="204"/>
                      <a:pt x="106" y="204"/>
                      <a:pt x="106" y="203"/>
                    </a:cubicBezTo>
                    <a:cubicBezTo>
                      <a:pt x="102" y="202"/>
                      <a:pt x="98" y="200"/>
                      <a:pt x="94" y="199"/>
                    </a:cubicBezTo>
                    <a:cubicBezTo>
                      <a:pt x="91" y="198"/>
                      <a:pt x="88" y="196"/>
                      <a:pt x="85" y="195"/>
                    </a:cubicBezTo>
                    <a:cubicBezTo>
                      <a:pt x="84" y="195"/>
                      <a:pt x="83" y="194"/>
                      <a:pt x="83" y="194"/>
                    </a:cubicBezTo>
                    <a:cubicBezTo>
                      <a:pt x="80" y="192"/>
                      <a:pt x="78" y="191"/>
                      <a:pt x="75" y="190"/>
                    </a:cubicBezTo>
                    <a:cubicBezTo>
                      <a:pt x="68" y="187"/>
                      <a:pt x="62" y="183"/>
                      <a:pt x="55" y="179"/>
                    </a:cubicBezTo>
                    <a:cubicBezTo>
                      <a:pt x="47" y="175"/>
                      <a:pt x="38" y="170"/>
                      <a:pt x="30" y="165"/>
                    </a:cubicBezTo>
                    <a:cubicBezTo>
                      <a:pt x="33" y="165"/>
                      <a:pt x="35" y="165"/>
                      <a:pt x="38" y="164"/>
                    </a:cubicBezTo>
                    <a:cubicBezTo>
                      <a:pt x="41" y="164"/>
                      <a:pt x="44" y="164"/>
                      <a:pt x="46" y="164"/>
                    </a:cubicBezTo>
                    <a:cubicBezTo>
                      <a:pt x="49" y="164"/>
                      <a:pt x="52" y="164"/>
                      <a:pt x="55" y="164"/>
                    </a:cubicBezTo>
                    <a:cubicBezTo>
                      <a:pt x="58" y="164"/>
                      <a:pt x="61" y="163"/>
                      <a:pt x="65" y="163"/>
                    </a:cubicBezTo>
                    <a:cubicBezTo>
                      <a:pt x="67" y="163"/>
                      <a:pt x="69" y="163"/>
                      <a:pt x="72" y="163"/>
                    </a:cubicBezTo>
                    <a:cubicBezTo>
                      <a:pt x="78" y="163"/>
                      <a:pt x="84" y="163"/>
                      <a:pt x="90" y="163"/>
                    </a:cubicBezTo>
                    <a:cubicBezTo>
                      <a:pt x="95" y="163"/>
                      <a:pt x="101" y="163"/>
                      <a:pt x="107" y="162"/>
                    </a:cubicBezTo>
                    <a:cubicBezTo>
                      <a:pt x="113" y="162"/>
                      <a:pt x="118" y="162"/>
                      <a:pt x="124" y="161"/>
                    </a:cubicBezTo>
                    <a:cubicBezTo>
                      <a:pt x="130" y="161"/>
                      <a:pt x="136" y="160"/>
                      <a:pt x="142" y="160"/>
                    </a:cubicBezTo>
                    <a:cubicBezTo>
                      <a:pt x="147" y="159"/>
                      <a:pt x="151" y="159"/>
                      <a:pt x="156" y="159"/>
                    </a:cubicBezTo>
                    <a:cubicBezTo>
                      <a:pt x="157" y="159"/>
                      <a:pt x="159" y="159"/>
                      <a:pt x="160" y="159"/>
                    </a:cubicBezTo>
                    <a:cubicBezTo>
                      <a:pt x="166" y="159"/>
                      <a:pt x="172" y="160"/>
                      <a:pt x="178" y="160"/>
                    </a:cubicBezTo>
                    <a:cubicBezTo>
                      <a:pt x="183" y="160"/>
                      <a:pt x="189" y="160"/>
                      <a:pt x="195" y="160"/>
                    </a:cubicBezTo>
                    <a:cubicBezTo>
                      <a:pt x="208" y="160"/>
                      <a:pt x="220" y="160"/>
                      <a:pt x="233" y="160"/>
                    </a:cubicBezTo>
                    <a:cubicBezTo>
                      <a:pt x="233" y="160"/>
                      <a:pt x="233" y="160"/>
                      <a:pt x="233" y="160"/>
                    </a:cubicBezTo>
                    <a:cubicBezTo>
                      <a:pt x="233" y="161"/>
                      <a:pt x="233" y="161"/>
                      <a:pt x="234" y="161"/>
                    </a:cubicBezTo>
                    <a:cubicBezTo>
                      <a:pt x="234" y="165"/>
                      <a:pt x="234" y="168"/>
                      <a:pt x="235" y="172"/>
                    </a:cubicBezTo>
                    <a:cubicBezTo>
                      <a:pt x="235" y="173"/>
                      <a:pt x="235" y="174"/>
                      <a:pt x="235" y="175"/>
                    </a:cubicBezTo>
                    <a:cubicBezTo>
                      <a:pt x="235" y="175"/>
                      <a:pt x="235" y="176"/>
                      <a:pt x="235" y="176"/>
                    </a:cubicBezTo>
                    <a:cubicBezTo>
                      <a:pt x="235" y="176"/>
                      <a:pt x="235" y="177"/>
                      <a:pt x="235" y="177"/>
                    </a:cubicBezTo>
                    <a:cubicBezTo>
                      <a:pt x="235" y="184"/>
                      <a:pt x="234" y="190"/>
                      <a:pt x="234" y="196"/>
                    </a:cubicBezTo>
                    <a:cubicBezTo>
                      <a:pt x="234" y="200"/>
                      <a:pt x="234" y="203"/>
                      <a:pt x="234" y="207"/>
                    </a:cubicBezTo>
                    <a:cubicBezTo>
                      <a:pt x="233" y="210"/>
                      <a:pt x="233" y="213"/>
                      <a:pt x="233" y="216"/>
                    </a:cubicBezTo>
                    <a:cubicBezTo>
                      <a:pt x="234" y="219"/>
                      <a:pt x="234" y="222"/>
                      <a:pt x="235" y="225"/>
                    </a:cubicBezTo>
                    <a:cubicBezTo>
                      <a:pt x="235" y="226"/>
                      <a:pt x="236" y="227"/>
                      <a:pt x="237" y="228"/>
                    </a:cubicBezTo>
                    <a:cubicBezTo>
                      <a:pt x="238" y="229"/>
                      <a:pt x="239" y="230"/>
                      <a:pt x="239" y="230"/>
                    </a:cubicBezTo>
                    <a:cubicBezTo>
                      <a:pt x="240" y="231"/>
                      <a:pt x="241" y="231"/>
                      <a:pt x="241" y="232"/>
                    </a:cubicBezTo>
                    <a:cubicBezTo>
                      <a:pt x="242" y="232"/>
                      <a:pt x="242" y="232"/>
                      <a:pt x="243" y="232"/>
                    </a:cubicBezTo>
                    <a:cubicBezTo>
                      <a:pt x="243" y="232"/>
                      <a:pt x="244" y="233"/>
                      <a:pt x="244" y="233"/>
                    </a:cubicBezTo>
                    <a:cubicBezTo>
                      <a:pt x="244" y="233"/>
                      <a:pt x="244" y="233"/>
                      <a:pt x="244" y="233"/>
                    </a:cubicBezTo>
                    <a:cubicBezTo>
                      <a:pt x="244" y="233"/>
                      <a:pt x="244" y="233"/>
                      <a:pt x="243" y="234"/>
                    </a:cubicBezTo>
                    <a:cubicBezTo>
                      <a:pt x="242" y="233"/>
                      <a:pt x="240" y="233"/>
                      <a:pt x="239" y="233"/>
                    </a:cubicBezTo>
                    <a:cubicBezTo>
                      <a:pt x="238" y="233"/>
                      <a:pt x="237" y="233"/>
                      <a:pt x="237" y="233"/>
                    </a:cubicBezTo>
                    <a:cubicBezTo>
                      <a:pt x="236" y="233"/>
                      <a:pt x="236" y="234"/>
                      <a:pt x="235" y="234"/>
                    </a:cubicBezTo>
                    <a:cubicBezTo>
                      <a:pt x="235" y="234"/>
                      <a:pt x="235" y="234"/>
                      <a:pt x="234" y="235"/>
                    </a:cubicBezTo>
                    <a:cubicBezTo>
                      <a:pt x="234" y="235"/>
                      <a:pt x="233" y="235"/>
                      <a:pt x="233" y="236"/>
                    </a:cubicBezTo>
                    <a:cubicBezTo>
                      <a:pt x="232" y="236"/>
                      <a:pt x="233" y="238"/>
                      <a:pt x="234" y="237"/>
                    </a:cubicBezTo>
                    <a:cubicBezTo>
                      <a:pt x="235" y="237"/>
                      <a:pt x="236" y="236"/>
                      <a:pt x="237" y="236"/>
                    </a:cubicBezTo>
                    <a:cubicBezTo>
                      <a:pt x="237" y="236"/>
                      <a:pt x="237" y="235"/>
                      <a:pt x="237" y="235"/>
                    </a:cubicBezTo>
                    <a:cubicBezTo>
                      <a:pt x="238" y="235"/>
                      <a:pt x="238" y="235"/>
                      <a:pt x="238" y="235"/>
                    </a:cubicBezTo>
                    <a:cubicBezTo>
                      <a:pt x="239" y="236"/>
                      <a:pt x="240" y="236"/>
                      <a:pt x="241" y="236"/>
                    </a:cubicBezTo>
                    <a:cubicBezTo>
                      <a:pt x="242" y="237"/>
                      <a:pt x="243" y="237"/>
                      <a:pt x="244" y="238"/>
                    </a:cubicBezTo>
                    <a:cubicBezTo>
                      <a:pt x="244" y="238"/>
                      <a:pt x="245" y="238"/>
                      <a:pt x="245" y="238"/>
                    </a:cubicBezTo>
                    <a:cubicBezTo>
                      <a:pt x="246" y="239"/>
                      <a:pt x="246" y="239"/>
                      <a:pt x="247" y="239"/>
                    </a:cubicBezTo>
                    <a:cubicBezTo>
                      <a:pt x="249" y="240"/>
                      <a:pt x="250" y="241"/>
                      <a:pt x="252" y="242"/>
                    </a:cubicBezTo>
                    <a:cubicBezTo>
                      <a:pt x="254" y="243"/>
                      <a:pt x="256" y="244"/>
                      <a:pt x="258" y="245"/>
                    </a:cubicBezTo>
                    <a:cubicBezTo>
                      <a:pt x="262" y="248"/>
                      <a:pt x="266" y="250"/>
                      <a:pt x="269" y="252"/>
                    </a:cubicBezTo>
                    <a:cubicBezTo>
                      <a:pt x="273" y="255"/>
                      <a:pt x="277" y="258"/>
                      <a:pt x="281" y="260"/>
                    </a:cubicBezTo>
                    <a:cubicBezTo>
                      <a:pt x="283" y="262"/>
                      <a:pt x="285" y="263"/>
                      <a:pt x="288" y="265"/>
                    </a:cubicBezTo>
                    <a:cubicBezTo>
                      <a:pt x="290" y="266"/>
                      <a:pt x="291" y="267"/>
                      <a:pt x="293" y="268"/>
                    </a:cubicBezTo>
                    <a:cubicBezTo>
                      <a:pt x="294" y="268"/>
                      <a:pt x="296" y="269"/>
                      <a:pt x="297" y="270"/>
                    </a:cubicBezTo>
                    <a:cubicBezTo>
                      <a:pt x="297" y="270"/>
                      <a:pt x="297" y="270"/>
                      <a:pt x="297" y="270"/>
                    </a:cubicBezTo>
                    <a:cubicBezTo>
                      <a:pt x="283" y="269"/>
                      <a:pt x="269" y="268"/>
                      <a:pt x="255" y="268"/>
                    </a:cubicBezTo>
                    <a:cubicBezTo>
                      <a:pt x="253" y="268"/>
                      <a:pt x="251" y="268"/>
                      <a:pt x="249" y="268"/>
                    </a:cubicBezTo>
                    <a:cubicBezTo>
                      <a:pt x="241" y="269"/>
                      <a:pt x="233" y="269"/>
                      <a:pt x="225" y="269"/>
                    </a:cubicBezTo>
                    <a:cubicBezTo>
                      <a:pt x="217" y="270"/>
                      <a:pt x="210" y="270"/>
                      <a:pt x="202" y="270"/>
                    </a:cubicBezTo>
                    <a:cubicBezTo>
                      <a:pt x="193" y="270"/>
                      <a:pt x="185" y="271"/>
                      <a:pt x="177" y="271"/>
                    </a:cubicBezTo>
                    <a:cubicBezTo>
                      <a:pt x="173" y="271"/>
                      <a:pt x="169" y="272"/>
                      <a:pt x="166" y="272"/>
                    </a:cubicBezTo>
                    <a:cubicBezTo>
                      <a:pt x="162" y="272"/>
                      <a:pt x="157" y="272"/>
                      <a:pt x="153" y="272"/>
                    </a:cubicBezTo>
                    <a:cubicBezTo>
                      <a:pt x="145" y="273"/>
                      <a:pt x="137" y="273"/>
                      <a:pt x="128" y="273"/>
                    </a:cubicBezTo>
                    <a:cubicBezTo>
                      <a:pt x="120" y="273"/>
                      <a:pt x="112" y="273"/>
                      <a:pt x="103" y="273"/>
                    </a:cubicBezTo>
                    <a:cubicBezTo>
                      <a:pt x="89" y="273"/>
                      <a:pt x="75" y="273"/>
                      <a:pt x="61" y="273"/>
                    </a:cubicBezTo>
                    <a:cubicBezTo>
                      <a:pt x="61" y="273"/>
                      <a:pt x="60" y="273"/>
                      <a:pt x="59" y="273"/>
                    </a:cubicBezTo>
                    <a:close/>
                    <a:moveTo>
                      <a:pt x="236" y="82"/>
                    </a:moveTo>
                    <a:cubicBezTo>
                      <a:pt x="236" y="81"/>
                      <a:pt x="236" y="81"/>
                      <a:pt x="236" y="81"/>
                    </a:cubicBezTo>
                    <a:cubicBezTo>
                      <a:pt x="236" y="81"/>
                      <a:pt x="236" y="81"/>
                      <a:pt x="236" y="81"/>
                    </a:cubicBezTo>
                    <a:cubicBezTo>
                      <a:pt x="236" y="81"/>
                      <a:pt x="236" y="81"/>
                      <a:pt x="236" y="82"/>
                    </a:cubicBezTo>
                    <a:close/>
                    <a:moveTo>
                      <a:pt x="238" y="107"/>
                    </a:moveTo>
                    <a:cubicBezTo>
                      <a:pt x="239" y="101"/>
                      <a:pt x="240" y="95"/>
                      <a:pt x="240" y="90"/>
                    </a:cubicBezTo>
                    <a:cubicBezTo>
                      <a:pt x="240" y="90"/>
                      <a:pt x="240" y="90"/>
                      <a:pt x="240" y="90"/>
                    </a:cubicBezTo>
                    <a:cubicBezTo>
                      <a:pt x="240" y="104"/>
                      <a:pt x="240" y="117"/>
                      <a:pt x="240" y="131"/>
                    </a:cubicBezTo>
                    <a:cubicBezTo>
                      <a:pt x="240" y="132"/>
                      <a:pt x="240" y="134"/>
                      <a:pt x="240" y="135"/>
                    </a:cubicBezTo>
                    <a:cubicBezTo>
                      <a:pt x="239" y="136"/>
                      <a:pt x="239" y="137"/>
                      <a:pt x="239" y="139"/>
                    </a:cubicBezTo>
                    <a:cubicBezTo>
                      <a:pt x="239" y="142"/>
                      <a:pt x="239" y="145"/>
                      <a:pt x="238" y="148"/>
                    </a:cubicBezTo>
                    <a:cubicBezTo>
                      <a:pt x="238" y="149"/>
                      <a:pt x="238" y="149"/>
                      <a:pt x="238" y="150"/>
                    </a:cubicBezTo>
                    <a:cubicBezTo>
                      <a:pt x="238" y="149"/>
                      <a:pt x="238" y="148"/>
                      <a:pt x="238" y="148"/>
                    </a:cubicBezTo>
                    <a:cubicBezTo>
                      <a:pt x="238" y="146"/>
                      <a:pt x="238" y="144"/>
                      <a:pt x="237" y="142"/>
                    </a:cubicBezTo>
                    <a:cubicBezTo>
                      <a:pt x="237" y="136"/>
                      <a:pt x="237" y="131"/>
                      <a:pt x="236" y="126"/>
                    </a:cubicBezTo>
                    <a:cubicBezTo>
                      <a:pt x="236" y="126"/>
                      <a:pt x="236" y="125"/>
                      <a:pt x="236" y="125"/>
                    </a:cubicBezTo>
                    <a:cubicBezTo>
                      <a:pt x="237" y="119"/>
                      <a:pt x="237" y="113"/>
                      <a:pt x="238" y="107"/>
                    </a:cubicBezTo>
                    <a:close/>
                    <a:moveTo>
                      <a:pt x="693" y="36"/>
                    </a:moveTo>
                    <a:cubicBezTo>
                      <a:pt x="700" y="36"/>
                      <a:pt x="708" y="36"/>
                      <a:pt x="715" y="36"/>
                    </a:cubicBezTo>
                    <a:cubicBezTo>
                      <a:pt x="723" y="36"/>
                      <a:pt x="730" y="36"/>
                      <a:pt x="738" y="36"/>
                    </a:cubicBezTo>
                    <a:cubicBezTo>
                      <a:pt x="746" y="36"/>
                      <a:pt x="754" y="35"/>
                      <a:pt x="762" y="35"/>
                    </a:cubicBezTo>
                    <a:cubicBezTo>
                      <a:pt x="770" y="34"/>
                      <a:pt x="778" y="34"/>
                      <a:pt x="785" y="33"/>
                    </a:cubicBezTo>
                    <a:cubicBezTo>
                      <a:pt x="793" y="33"/>
                      <a:pt x="800" y="32"/>
                      <a:pt x="807" y="31"/>
                    </a:cubicBezTo>
                    <a:cubicBezTo>
                      <a:pt x="811" y="31"/>
                      <a:pt x="815" y="30"/>
                      <a:pt x="819" y="30"/>
                    </a:cubicBezTo>
                    <a:cubicBezTo>
                      <a:pt x="823" y="29"/>
                      <a:pt x="827" y="29"/>
                      <a:pt x="831" y="29"/>
                    </a:cubicBezTo>
                    <a:cubicBezTo>
                      <a:pt x="838" y="29"/>
                      <a:pt x="846" y="29"/>
                      <a:pt x="853" y="29"/>
                    </a:cubicBezTo>
                    <a:cubicBezTo>
                      <a:pt x="855" y="28"/>
                      <a:pt x="857" y="28"/>
                      <a:pt x="860" y="28"/>
                    </a:cubicBezTo>
                    <a:cubicBezTo>
                      <a:pt x="862" y="28"/>
                      <a:pt x="864" y="28"/>
                      <a:pt x="866" y="28"/>
                    </a:cubicBezTo>
                    <a:cubicBezTo>
                      <a:pt x="869" y="28"/>
                      <a:pt x="873" y="27"/>
                      <a:pt x="876" y="27"/>
                    </a:cubicBezTo>
                    <a:cubicBezTo>
                      <a:pt x="884" y="26"/>
                      <a:pt x="891" y="25"/>
                      <a:pt x="899" y="24"/>
                    </a:cubicBezTo>
                    <a:cubicBezTo>
                      <a:pt x="901" y="24"/>
                      <a:pt x="903" y="24"/>
                      <a:pt x="905" y="24"/>
                    </a:cubicBezTo>
                    <a:cubicBezTo>
                      <a:pt x="906" y="24"/>
                      <a:pt x="906" y="24"/>
                      <a:pt x="906" y="25"/>
                    </a:cubicBezTo>
                    <a:cubicBezTo>
                      <a:pt x="908" y="27"/>
                      <a:pt x="911" y="29"/>
                      <a:pt x="913" y="32"/>
                    </a:cubicBezTo>
                    <a:cubicBezTo>
                      <a:pt x="915" y="34"/>
                      <a:pt x="917" y="35"/>
                      <a:pt x="919" y="37"/>
                    </a:cubicBezTo>
                    <a:cubicBezTo>
                      <a:pt x="920" y="38"/>
                      <a:pt x="921" y="40"/>
                      <a:pt x="923" y="41"/>
                    </a:cubicBezTo>
                    <a:cubicBezTo>
                      <a:pt x="926" y="44"/>
                      <a:pt x="930" y="47"/>
                      <a:pt x="933" y="50"/>
                    </a:cubicBezTo>
                    <a:cubicBezTo>
                      <a:pt x="936" y="52"/>
                      <a:pt x="939" y="54"/>
                      <a:pt x="941" y="56"/>
                    </a:cubicBezTo>
                    <a:cubicBezTo>
                      <a:pt x="945" y="59"/>
                      <a:pt x="948" y="62"/>
                      <a:pt x="951" y="64"/>
                    </a:cubicBezTo>
                    <a:cubicBezTo>
                      <a:pt x="957" y="70"/>
                      <a:pt x="963" y="75"/>
                      <a:pt x="969" y="81"/>
                    </a:cubicBezTo>
                    <a:cubicBezTo>
                      <a:pt x="977" y="88"/>
                      <a:pt x="985" y="95"/>
                      <a:pt x="993" y="103"/>
                    </a:cubicBezTo>
                    <a:cubicBezTo>
                      <a:pt x="993" y="103"/>
                      <a:pt x="994" y="104"/>
                      <a:pt x="995" y="105"/>
                    </a:cubicBezTo>
                    <a:cubicBezTo>
                      <a:pt x="993" y="106"/>
                      <a:pt x="992" y="108"/>
                      <a:pt x="990" y="109"/>
                    </a:cubicBezTo>
                    <a:cubicBezTo>
                      <a:pt x="989" y="111"/>
                      <a:pt x="987" y="113"/>
                      <a:pt x="986" y="114"/>
                    </a:cubicBezTo>
                    <a:cubicBezTo>
                      <a:pt x="983" y="117"/>
                      <a:pt x="981" y="119"/>
                      <a:pt x="979" y="121"/>
                    </a:cubicBezTo>
                    <a:cubicBezTo>
                      <a:pt x="979" y="121"/>
                      <a:pt x="978" y="122"/>
                      <a:pt x="978" y="122"/>
                    </a:cubicBezTo>
                    <a:cubicBezTo>
                      <a:pt x="967" y="132"/>
                      <a:pt x="955" y="141"/>
                      <a:pt x="943" y="151"/>
                    </a:cubicBezTo>
                    <a:cubicBezTo>
                      <a:pt x="934" y="159"/>
                      <a:pt x="925" y="167"/>
                      <a:pt x="915" y="175"/>
                    </a:cubicBezTo>
                    <a:cubicBezTo>
                      <a:pt x="910" y="179"/>
                      <a:pt x="905" y="183"/>
                      <a:pt x="901" y="187"/>
                    </a:cubicBezTo>
                    <a:cubicBezTo>
                      <a:pt x="898" y="190"/>
                      <a:pt x="895" y="192"/>
                      <a:pt x="893" y="194"/>
                    </a:cubicBezTo>
                    <a:cubicBezTo>
                      <a:pt x="892" y="194"/>
                      <a:pt x="891" y="195"/>
                      <a:pt x="890" y="195"/>
                    </a:cubicBezTo>
                    <a:cubicBezTo>
                      <a:pt x="886" y="195"/>
                      <a:pt x="883" y="195"/>
                      <a:pt x="879" y="195"/>
                    </a:cubicBezTo>
                    <a:cubicBezTo>
                      <a:pt x="875" y="194"/>
                      <a:pt x="871" y="194"/>
                      <a:pt x="867" y="194"/>
                    </a:cubicBezTo>
                    <a:cubicBezTo>
                      <a:pt x="867" y="194"/>
                      <a:pt x="867" y="194"/>
                      <a:pt x="866" y="194"/>
                    </a:cubicBezTo>
                    <a:cubicBezTo>
                      <a:pt x="862" y="194"/>
                      <a:pt x="858" y="195"/>
                      <a:pt x="855" y="195"/>
                    </a:cubicBezTo>
                    <a:cubicBezTo>
                      <a:pt x="849" y="195"/>
                      <a:pt x="843" y="195"/>
                      <a:pt x="838" y="196"/>
                    </a:cubicBezTo>
                    <a:cubicBezTo>
                      <a:pt x="834" y="195"/>
                      <a:pt x="831" y="195"/>
                      <a:pt x="827" y="195"/>
                    </a:cubicBezTo>
                    <a:cubicBezTo>
                      <a:pt x="823" y="195"/>
                      <a:pt x="820" y="194"/>
                      <a:pt x="816" y="194"/>
                    </a:cubicBezTo>
                    <a:cubicBezTo>
                      <a:pt x="812" y="194"/>
                      <a:pt x="809" y="194"/>
                      <a:pt x="805" y="194"/>
                    </a:cubicBezTo>
                    <a:cubicBezTo>
                      <a:pt x="805" y="194"/>
                      <a:pt x="805" y="194"/>
                      <a:pt x="804" y="194"/>
                    </a:cubicBezTo>
                    <a:cubicBezTo>
                      <a:pt x="797" y="194"/>
                      <a:pt x="790" y="194"/>
                      <a:pt x="783" y="195"/>
                    </a:cubicBezTo>
                    <a:cubicBezTo>
                      <a:pt x="770" y="195"/>
                      <a:pt x="756" y="195"/>
                      <a:pt x="743" y="195"/>
                    </a:cubicBezTo>
                    <a:cubicBezTo>
                      <a:pt x="729" y="196"/>
                      <a:pt x="715" y="195"/>
                      <a:pt x="701" y="196"/>
                    </a:cubicBezTo>
                    <a:cubicBezTo>
                      <a:pt x="694" y="196"/>
                      <a:pt x="687" y="196"/>
                      <a:pt x="680" y="196"/>
                    </a:cubicBezTo>
                    <a:cubicBezTo>
                      <a:pt x="676" y="196"/>
                      <a:pt x="671" y="196"/>
                      <a:pt x="667" y="196"/>
                    </a:cubicBezTo>
                    <a:cubicBezTo>
                      <a:pt x="663" y="196"/>
                      <a:pt x="660" y="196"/>
                      <a:pt x="656" y="196"/>
                    </a:cubicBezTo>
                    <a:cubicBezTo>
                      <a:pt x="651" y="197"/>
                      <a:pt x="646" y="197"/>
                      <a:pt x="641" y="197"/>
                    </a:cubicBezTo>
                    <a:cubicBezTo>
                      <a:pt x="633" y="197"/>
                      <a:pt x="624" y="197"/>
                      <a:pt x="615" y="197"/>
                    </a:cubicBezTo>
                    <a:cubicBezTo>
                      <a:pt x="599" y="197"/>
                      <a:pt x="582" y="197"/>
                      <a:pt x="565" y="198"/>
                    </a:cubicBezTo>
                    <a:cubicBezTo>
                      <a:pt x="558" y="198"/>
                      <a:pt x="550" y="198"/>
                      <a:pt x="542" y="198"/>
                    </a:cubicBezTo>
                    <a:cubicBezTo>
                      <a:pt x="535" y="199"/>
                      <a:pt x="527" y="199"/>
                      <a:pt x="519" y="200"/>
                    </a:cubicBezTo>
                    <a:cubicBezTo>
                      <a:pt x="514" y="200"/>
                      <a:pt x="510" y="200"/>
                      <a:pt x="505" y="201"/>
                    </a:cubicBezTo>
                    <a:cubicBezTo>
                      <a:pt x="500" y="201"/>
                      <a:pt x="494" y="201"/>
                      <a:pt x="488" y="201"/>
                    </a:cubicBezTo>
                    <a:cubicBezTo>
                      <a:pt x="482" y="202"/>
                      <a:pt x="477" y="202"/>
                      <a:pt x="471" y="203"/>
                    </a:cubicBezTo>
                    <a:cubicBezTo>
                      <a:pt x="466" y="202"/>
                      <a:pt x="462" y="202"/>
                      <a:pt x="458" y="202"/>
                    </a:cubicBezTo>
                    <a:cubicBezTo>
                      <a:pt x="458" y="202"/>
                      <a:pt x="457" y="202"/>
                      <a:pt x="457" y="202"/>
                    </a:cubicBezTo>
                    <a:cubicBezTo>
                      <a:pt x="456" y="202"/>
                      <a:pt x="454" y="203"/>
                      <a:pt x="453" y="204"/>
                    </a:cubicBezTo>
                    <a:cubicBezTo>
                      <a:pt x="453" y="204"/>
                      <a:pt x="453" y="204"/>
                      <a:pt x="453" y="204"/>
                    </a:cubicBezTo>
                    <a:cubicBezTo>
                      <a:pt x="450" y="205"/>
                      <a:pt x="448" y="205"/>
                      <a:pt x="445" y="205"/>
                    </a:cubicBezTo>
                    <a:cubicBezTo>
                      <a:pt x="444" y="205"/>
                      <a:pt x="442" y="206"/>
                      <a:pt x="441" y="206"/>
                    </a:cubicBezTo>
                    <a:cubicBezTo>
                      <a:pt x="434" y="206"/>
                      <a:pt x="428" y="206"/>
                      <a:pt x="421" y="207"/>
                    </a:cubicBezTo>
                    <a:cubicBezTo>
                      <a:pt x="415" y="207"/>
                      <a:pt x="409" y="207"/>
                      <a:pt x="403" y="208"/>
                    </a:cubicBezTo>
                    <a:cubicBezTo>
                      <a:pt x="396" y="208"/>
                      <a:pt x="390" y="208"/>
                      <a:pt x="383" y="208"/>
                    </a:cubicBezTo>
                    <a:cubicBezTo>
                      <a:pt x="379" y="209"/>
                      <a:pt x="374" y="209"/>
                      <a:pt x="370" y="209"/>
                    </a:cubicBezTo>
                    <a:cubicBezTo>
                      <a:pt x="368" y="209"/>
                      <a:pt x="366" y="210"/>
                      <a:pt x="364" y="210"/>
                    </a:cubicBezTo>
                    <a:cubicBezTo>
                      <a:pt x="356" y="211"/>
                      <a:pt x="349" y="211"/>
                      <a:pt x="342" y="212"/>
                    </a:cubicBezTo>
                    <a:cubicBezTo>
                      <a:pt x="342" y="212"/>
                      <a:pt x="342" y="212"/>
                      <a:pt x="342" y="212"/>
                    </a:cubicBezTo>
                    <a:cubicBezTo>
                      <a:pt x="339" y="212"/>
                      <a:pt x="336" y="213"/>
                      <a:pt x="333" y="213"/>
                    </a:cubicBezTo>
                    <a:cubicBezTo>
                      <a:pt x="332" y="213"/>
                      <a:pt x="331" y="213"/>
                      <a:pt x="330" y="213"/>
                    </a:cubicBezTo>
                    <a:cubicBezTo>
                      <a:pt x="327" y="214"/>
                      <a:pt x="325" y="214"/>
                      <a:pt x="322" y="214"/>
                    </a:cubicBezTo>
                    <a:cubicBezTo>
                      <a:pt x="316" y="215"/>
                      <a:pt x="310" y="215"/>
                      <a:pt x="304" y="216"/>
                    </a:cubicBezTo>
                    <a:cubicBezTo>
                      <a:pt x="303" y="216"/>
                      <a:pt x="303" y="216"/>
                      <a:pt x="302" y="216"/>
                    </a:cubicBezTo>
                    <a:cubicBezTo>
                      <a:pt x="297" y="216"/>
                      <a:pt x="291" y="216"/>
                      <a:pt x="286" y="215"/>
                    </a:cubicBezTo>
                    <a:cubicBezTo>
                      <a:pt x="282" y="214"/>
                      <a:pt x="278" y="214"/>
                      <a:pt x="274" y="213"/>
                    </a:cubicBezTo>
                    <a:cubicBezTo>
                      <a:pt x="272" y="212"/>
                      <a:pt x="270" y="212"/>
                      <a:pt x="268" y="211"/>
                    </a:cubicBezTo>
                    <a:cubicBezTo>
                      <a:pt x="266" y="210"/>
                      <a:pt x="264" y="210"/>
                      <a:pt x="262" y="209"/>
                    </a:cubicBezTo>
                    <a:cubicBezTo>
                      <a:pt x="260" y="209"/>
                      <a:pt x="258" y="210"/>
                      <a:pt x="258" y="211"/>
                    </a:cubicBezTo>
                    <a:cubicBezTo>
                      <a:pt x="258" y="213"/>
                      <a:pt x="259" y="214"/>
                      <a:pt x="260" y="215"/>
                    </a:cubicBezTo>
                    <a:cubicBezTo>
                      <a:pt x="265" y="216"/>
                      <a:pt x="269" y="218"/>
                      <a:pt x="273" y="219"/>
                    </a:cubicBezTo>
                    <a:cubicBezTo>
                      <a:pt x="275" y="219"/>
                      <a:pt x="276" y="219"/>
                      <a:pt x="278" y="220"/>
                    </a:cubicBezTo>
                    <a:cubicBezTo>
                      <a:pt x="278" y="220"/>
                      <a:pt x="278" y="220"/>
                      <a:pt x="278" y="220"/>
                    </a:cubicBezTo>
                    <a:cubicBezTo>
                      <a:pt x="278" y="221"/>
                      <a:pt x="277" y="221"/>
                      <a:pt x="277" y="221"/>
                    </a:cubicBezTo>
                    <a:cubicBezTo>
                      <a:pt x="274" y="221"/>
                      <a:pt x="272" y="221"/>
                      <a:pt x="269" y="221"/>
                    </a:cubicBezTo>
                    <a:cubicBezTo>
                      <a:pt x="264" y="222"/>
                      <a:pt x="258" y="222"/>
                      <a:pt x="252" y="222"/>
                    </a:cubicBezTo>
                    <a:cubicBezTo>
                      <a:pt x="252" y="222"/>
                      <a:pt x="252" y="222"/>
                      <a:pt x="252" y="222"/>
                    </a:cubicBezTo>
                    <a:cubicBezTo>
                      <a:pt x="252" y="220"/>
                      <a:pt x="252" y="217"/>
                      <a:pt x="251" y="214"/>
                    </a:cubicBezTo>
                    <a:cubicBezTo>
                      <a:pt x="250" y="202"/>
                      <a:pt x="250" y="189"/>
                      <a:pt x="250" y="177"/>
                    </a:cubicBezTo>
                    <a:cubicBezTo>
                      <a:pt x="250" y="170"/>
                      <a:pt x="250" y="164"/>
                      <a:pt x="250" y="157"/>
                    </a:cubicBezTo>
                    <a:cubicBezTo>
                      <a:pt x="250" y="151"/>
                      <a:pt x="251" y="145"/>
                      <a:pt x="251" y="138"/>
                    </a:cubicBezTo>
                    <a:cubicBezTo>
                      <a:pt x="251" y="131"/>
                      <a:pt x="251" y="124"/>
                      <a:pt x="251" y="117"/>
                    </a:cubicBezTo>
                    <a:cubicBezTo>
                      <a:pt x="251" y="110"/>
                      <a:pt x="251" y="103"/>
                      <a:pt x="250" y="96"/>
                    </a:cubicBezTo>
                    <a:cubicBezTo>
                      <a:pt x="250" y="91"/>
                      <a:pt x="250" y="85"/>
                      <a:pt x="250" y="79"/>
                    </a:cubicBezTo>
                    <a:cubicBezTo>
                      <a:pt x="250" y="70"/>
                      <a:pt x="249" y="61"/>
                      <a:pt x="249" y="51"/>
                    </a:cubicBezTo>
                    <a:cubicBezTo>
                      <a:pt x="249" y="51"/>
                      <a:pt x="249" y="51"/>
                      <a:pt x="249" y="50"/>
                    </a:cubicBezTo>
                    <a:cubicBezTo>
                      <a:pt x="249" y="50"/>
                      <a:pt x="249" y="50"/>
                      <a:pt x="249" y="50"/>
                    </a:cubicBezTo>
                    <a:cubicBezTo>
                      <a:pt x="252" y="50"/>
                      <a:pt x="256" y="49"/>
                      <a:pt x="260" y="49"/>
                    </a:cubicBezTo>
                    <a:cubicBezTo>
                      <a:pt x="263" y="49"/>
                      <a:pt x="266" y="48"/>
                      <a:pt x="270" y="48"/>
                    </a:cubicBezTo>
                    <a:cubicBezTo>
                      <a:pt x="277" y="47"/>
                      <a:pt x="285" y="47"/>
                      <a:pt x="292" y="46"/>
                    </a:cubicBezTo>
                    <a:cubicBezTo>
                      <a:pt x="308" y="45"/>
                      <a:pt x="323" y="43"/>
                      <a:pt x="338" y="42"/>
                    </a:cubicBezTo>
                    <a:cubicBezTo>
                      <a:pt x="346" y="41"/>
                      <a:pt x="354" y="41"/>
                      <a:pt x="361" y="40"/>
                    </a:cubicBezTo>
                    <a:cubicBezTo>
                      <a:pt x="366" y="40"/>
                      <a:pt x="372" y="39"/>
                      <a:pt x="377" y="39"/>
                    </a:cubicBezTo>
                    <a:cubicBezTo>
                      <a:pt x="381" y="39"/>
                      <a:pt x="384" y="39"/>
                      <a:pt x="388" y="39"/>
                    </a:cubicBezTo>
                    <a:cubicBezTo>
                      <a:pt x="396" y="39"/>
                      <a:pt x="404" y="38"/>
                      <a:pt x="412" y="38"/>
                    </a:cubicBezTo>
                    <a:cubicBezTo>
                      <a:pt x="419" y="38"/>
                      <a:pt x="426" y="38"/>
                      <a:pt x="433" y="38"/>
                    </a:cubicBezTo>
                    <a:cubicBezTo>
                      <a:pt x="440" y="38"/>
                      <a:pt x="447" y="38"/>
                      <a:pt x="453" y="38"/>
                    </a:cubicBezTo>
                    <a:cubicBezTo>
                      <a:pt x="458" y="38"/>
                      <a:pt x="463" y="38"/>
                      <a:pt x="467" y="37"/>
                    </a:cubicBezTo>
                    <a:cubicBezTo>
                      <a:pt x="468" y="37"/>
                      <a:pt x="469" y="37"/>
                      <a:pt x="469" y="37"/>
                    </a:cubicBezTo>
                    <a:cubicBezTo>
                      <a:pt x="472" y="37"/>
                      <a:pt x="474" y="37"/>
                      <a:pt x="476" y="37"/>
                    </a:cubicBezTo>
                    <a:cubicBezTo>
                      <a:pt x="479" y="37"/>
                      <a:pt x="481" y="36"/>
                      <a:pt x="484" y="36"/>
                    </a:cubicBezTo>
                    <a:cubicBezTo>
                      <a:pt x="485" y="36"/>
                      <a:pt x="486" y="36"/>
                      <a:pt x="487" y="36"/>
                    </a:cubicBezTo>
                    <a:cubicBezTo>
                      <a:pt x="491" y="35"/>
                      <a:pt x="495" y="35"/>
                      <a:pt x="499" y="34"/>
                    </a:cubicBezTo>
                    <a:cubicBezTo>
                      <a:pt x="507" y="34"/>
                      <a:pt x="514" y="33"/>
                      <a:pt x="522" y="31"/>
                    </a:cubicBezTo>
                    <a:cubicBezTo>
                      <a:pt x="524" y="31"/>
                      <a:pt x="525" y="31"/>
                      <a:pt x="527" y="31"/>
                    </a:cubicBezTo>
                    <a:cubicBezTo>
                      <a:pt x="529" y="31"/>
                      <a:pt x="530" y="30"/>
                      <a:pt x="532" y="30"/>
                    </a:cubicBezTo>
                    <a:cubicBezTo>
                      <a:pt x="562" y="30"/>
                      <a:pt x="592" y="31"/>
                      <a:pt x="622" y="33"/>
                    </a:cubicBezTo>
                    <a:cubicBezTo>
                      <a:pt x="638" y="34"/>
                      <a:pt x="653" y="35"/>
                      <a:pt x="669" y="35"/>
                    </a:cubicBezTo>
                    <a:cubicBezTo>
                      <a:pt x="677" y="36"/>
                      <a:pt x="685" y="36"/>
                      <a:pt x="693" y="36"/>
                    </a:cubicBezTo>
                    <a:close/>
                    <a:moveTo>
                      <a:pt x="911" y="203"/>
                    </a:moveTo>
                    <a:cubicBezTo>
                      <a:pt x="912" y="202"/>
                      <a:pt x="913" y="201"/>
                      <a:pt x="914" y="200"/>
                    </a:cubicBezTo>
                    <a:cubicBezTo>
                      <a:pt x="914" y="200"/>
                      <a:pt x="914" y="199"/>
                      <a:pt x="914" y="199"/>
                    </a:cubicBezTo>
                    <a:cubicBezTo>
                      <a:pt x="917" y="197"/>
                      <a:pt x="919" y="195"/>
                      <a:pt x="922" y="192"/>
                    </a:cubicBezTo>
                    <a:cubicBezTo>
                      <a:pt x="924" y="190"/>
                      <a:pt x="927" y="188"/>
                      <a:pt x="929" y="186"/>
                    </a:cubicBezTo>
                    <a:cubicBezTo>
                      <a:pt x="927" y="188"/>
                      <a:pt x="926" y="190"/>
                      <a:pt x="925" y="191"/>
                    </a:cubicBezTo>
                    <a:cubicBezTo>
                      <a:pt x="923" y="193"/>
                      <a:pt x="921" y="196"/>
                      <a:pt x="919" y="198"/>
                    </a:cubicBezTo>
                    <a:cubicBezTo>
                      <a:pt x="917" y="200"/>
                      <a:pt x="915" y="202"/>
                      <a:pt x="913" y="204"/>
                    </a:cubicBezTo>
                    <a:cubicBezTo>
                      <a:pt x="912" y="204"/>
                      <a:pt x="912" y="205"/>
                      <a:pt x="912" y="205"/>
                    </a:cubicBezTo>
                    <a:cubicBezTo>
                      <a:pt x="911" y="204"/>
                      <a:pt x="911" y="204"/>
                      <a:pt x="911" y="203"/>
                    </a:cubicBezTo>
                    <a:close/>
                    <a:moveTo>
                      <a:pt x="336" y="231"/>
                    </a:moveTo>
                    <a:cubicBezTo>
                      <a:pt x="336" y="231"/>
                      <a:pt x="336" y="231"/>
                      <a:pt x="336" y="232"/>
                    </a:cubicBezTo>
                    <a:cubicBezTo>
                      <a:pt x="336" y="232"/>
                      <a:pt x="336" y="232"/>
                      <a:pt x="336" y="232"/>
                    </a:cubicBezTo>
                    <a:cubicBezTo>
                      <a:pt x="336" y="232"/>
                      <a:pt x="336" y="233"/>
                      <a:pt x="336" y="233"/>
                    </a:cubicBezTo>
                    <a:cubicBezTo>
                      <a:pt x="336" y="235"/>
                      <a:pt x="336" y="236"/>
                      <a:pt x="336" y="238"/>
                    </a:cubicBezTo>
                    <a:cubicBezTo>
                      <a:pt x="336" y="240"/>
                      <a:pt x="336" y="242"/>
                      <a:pt x="336" y="244"/>
                    </a:cubicBezTo>
                    <a:cubicBezTo>
                      <a:pt x="336" y="248"/>
                      <a:pt x="336" y="252"/>
                      <a:pt x="336" y="257"/>
                    </a:cubicBezTo>
                    <a:cubicBezTo>
                      <a:pt x="336" y="261"/>
                      <a:pt x="336" y="265"/>
                      <a:pt x="336" y="270"/>
                    </a:cubicBezTo>
                    <a:cubicBezTo>
                      <a:pt x="336" y="270"/>
                      <a:pt x="335" y="270"/>
                      <a:pt x="335" y="270"/>
                    </a:cubicBezTo>
                    <a:cubicBezTo>
                      <a:pt x="335" y="269"/>
                      <a:pt x="334" y="269"/>
                      <a:pt x="334" y="269"/>
                    </a:cubicBezTo>
                    <a:cubicBezTo>
                      <a:pt x="334" y="265"/>
                      <a:pt x="334" y="262"/>
                      <a:pt x="334" y="258"/>
                    </a:cubicBezTo>
                    <a:cubicBezTo>
                      <a:pt x="334" y="255"/>
                      <a:pt x="334" y="252"/>
                      <a:pt x="334" y="249"/>
                    </a:cubicBezTo>
                    <a:cubicBezTo>
                      <a:pt x="334" y="246"/>
                      <a:pt x="334" y="242"/>
                      <a:pt x="334" y="239"/>
                    </a:cubicBezTo>
                    <a:cubicBezTo>
                      <a:pt x="335" y="236"/>
                      <a:pt x="335" y="233"/>
                      <a:pt x="335" y="230"/>
                    </a:cubicBezTo>
                    <a:cubicBezTo>
                      <a:pt x="335" y="230"/>
                      <a:pt x="335" y="230"/>
                      <a:pt x="335" y="230"/>
                    </a:cubicBezTo>
                    <a:cubicBezTo>
                      <a:pt x="335" y="230"/>
                      <a:pt x="335" y="230"/>
                      <a:pt x="336" y="230"/>
                    </a:cubicBezTo>
                    <a:cubicBezTo>
                      <a:pt x="336" y="230"/>
                      <a:pt x="336" y="230"/>
                      <a:pt x="336" y="230"/>
                    </a:cubicBezTo>
                    <a:cubicBezTo>
                      <a:pt x="336" y="231"/>
                      <a:pt x="336" y="231"/>
                      <a:pt x="336" y="231"/>
                    </a:cubicBezTo>
                    <a:close/>
                    <a:moveTo>
                      <a:pt x="343" y="266"/>
                    </a:moveTo>
                    <a:cubicBezTo>
                      <a:pt x="343" y="267"/>
                      <a:pt x="343" y="268"/>
                      <a:pt x="343" y="269"/>
                    </a:cubicBezTo>
                    <a:cubicBezTo>
                      <a:pt x="343" y="269"/>
                      <a:pt x="343" y="269"/>
                      <a:pt x="343" y="269"/>
                    </a:cubicBezTo>
                    <a:cubicBezTo>
                      <a:pt x="343" y="268"/>
                      <a:pt x="343" y="267"/>
                      <a:pt x="343" y="266"/>
                    </a:cubicBezTo>
                    <a:close/>
                    <a:moveTo>
                      <a:pt x="310" y="228"/>
                    </a:moveTo>
                    <a:cubicBezTo>
                      <a:pt x="309" y="228"/>
                      <a:pt x="308" y="229"/>
                      <a:pt x="308" y="230"/>
                    </a:cubicBezTo>
                    <a:cubicBezTo>
                      <a:pt x="308" y="233"/>
                      <a:pt x="308" y="237"/>
                      <a:pt x="308" y="240"/>
                    </a:cubicBezTo>
                    <a:cubicBezTo>
                      <a:pt x="308" y="237"/>
                      <a:pt x="307" y="234"/>
                      <a:pt x="307" y="231"/>
                    </a:cubicBezTo>
                    <a:cubicBezTo>
                      <a:pt x="306" y="230"/>
                      <a:pt x="306" y="230"/>
                      <a:pt x="305" y="230"/>
                    </a:cubicBezTo>
                    <a:cubicBezTo>
                      <a:pt x="305" y="229"/>
                      <a:pt x="305" y="228"/>
                      <a:pt x="305" y="227"/>
                    </a:cubicBezTo>
                    <a:cubicBezTo>
                      <a:pt x="307" y="227"/>
                      <a:pt x="308" y="227"/>
                      <a:pt x="310" y="227"/>
                    </a:cubicBezTo>
                    <a:cubicBezTo>
                      <a:pt x="310" y="227"/>
                      <a:pt x="310" y="227"/>
                      <a:pt x="310" y="228"/>
                    </a:cubicBezTo>
                    <a:close/>
                    <a:moveTo>
                      <a:pt x="293" y="229"/>
                    </a:moveTo>
                    <a:cubicBezTo>
                      <a:pt x="293" y="228"/>
                      <a:pt x="293" y="228"/>
                      <a:pt x="293" y="228"/>
                    </a:cubicBezTo>
                    <a:cubicBezTo>
                      <a:pt x="294" y="228"/>
                      <a:pt x="296" y="227"/>
                      <a:pt x="297" y="227"/>
                    </a:cubicBezTo>
                    <a:cubicBezTo>
                      <a:pt x="298" y="227"/>
                      <a:pt x="300" y="227"/>
                      <a:pt x="301" y="227"/>
                    </a:cubicBezTo>
                    <a:cubicBezTo>
                      <a:pt x="301" y="230"/>
                      <a:pt x="300" y="232"/>
                      <a:pt x="300" y="234"/>
                    </a:cubicBezTo>
                    <a:cubicBezTo>
                      <a:pt x="299" y="237"/>
                      <a:pt x="299" y="240"/>
                      <a:pt x="299" y="243"/>
                    </a:cubicBezTo>
                    <a:cubicBezTo>
                      <a:pt x="298" y="241"/>
                      <a:pt x="298" y="239"/>
                      <a:pt x="297" y="237"/>
                    </a:cubicBezTo>
                    <a:cubicBezTo>
                      <a:pt x="297" y="235"/>
                      <a:pt x="296" y="233"/>
                      <a:pt x="295" y="231"/>
                    </a:cubicBezTo>
                    <a:cubicBezTo>
                      <a:pt x="295" y="231"/>
                      <a:pt x="294" y="230"/>
                      <a:pt x="293" y="229"/>
                    </a:cubicBezTo>
                    <a:cubicBezTo>
                      <a:pt x="293" y="229"/>
                      <a:pt x="293" y="229"/>
                      <a:pt x="293" y="229"/>
                    </a:cubicBezTo>
                    <a:close/>
                    <a:moveTo>
                      <a:pt x="292" y="241"/>
                    </a:moveTo>
                    <a:cubicBezTo>
                      <a:pt x="293" y="242"/>
                      <a:pt x="293" y="243"/>
                      <a:pt x="293" y="244"/>
                    </a:cubicBezTo>
                    <a:cubicBezTo>
                      <a:pt x="293" y="245"/>
                      <a:pt x="294" y="246"/>
                      <a:pt x="294" y="247"/>
                    </a:cubicBezTo>
                    <a:cubicBezTo>
                      <a:pt x="293" y="247"/>
                      <a:pt x="293" y="247"/>
                      <a:pt x="293" y="246"/>
                    </a:cubicBezTo>
                    <a:cubicBezTo>
                      <a:pt x="293" y="246"/>
                      <a:pt x="292" y="246"/>
                      <a:pt x="292" y="246"/>
                    </a:cubicBezTo>
                    <a:cubicBezTo>
                      <a:pt x="292" y="245"/>
                      <a:pt x="292" y="243"/>
                      <a:pt x="292" y="241"/>
                    </a:cubicBezTo>
                    <a:close/>
                    <a:moveTo>
                      <a:pt x="287" y="228"/>
                    </a:moveTo>
                    <a:cubicBezTo>
                      <a:pt x="287" y="229"/>
                      <a:pt x="287" y="230"/>
                      <a:pt x="287" y="230"/>
                    </a:cubicBezTo>
                    <a:cubicBezTo>
                      <a:pt x="287" y="231"/>
                      <a:pt x="287" y="231"/>
                      <a:pt x="288" y="232"/>
                    </a:cubicBezTo>
                    <a:cubicBezTo>
                      <a:pt x="288" y="234"/>
                      <a:pt x="288" y="235"/>
                      <a:pt x="288" y="237"/>
                    </a:cubicBezTo>
                    <a:cubicBezTo>
                      <a:pt x="288" y="238"/>
                      <a:pt x="287" y="238"/>
                      <a:pt x="287" y="238"/>
                    </a:cubicBezTo>
                    <a:cubicBezTo>
                      <a:pt x="287" y="239"/>
                      <a:pt x="287" y="240"/>
                      <a:pt x="287" y="240"/>
                    </a:cubicBezTo>
                    <a:cubicBezTo>
                      <a:pt x="287" y="241"/>
                      <a:pt x="286" y="242"/>
                      <a:pt x="286" y="243"/>
                    </a:cubicBezTo>
                    <a:cubicBezTo>
                      <a:pt x="286" y="242"/>
                      <a:pt x="286" y="242"/>
                      <a:pt x="285" y="242"/>
                    </a:cubicBezTo>
                    <a:cubicBezTo>
                      <a:pt x="285" y="242"/>
                      <a:pt x="285" y="241"/>
                      <a:pt x="285" y="241"/>
                    </a:cubicBezTo>
                    <a:cubicBezTo>
                      <a:pt x="286" y="240"/>
                      <a:pt x="286" y="240"/>
                      <a:pt x="286" y="239"/>
                    </a:cubicBezTo>
                    <a:cubicBezTo>
                      <a:pt x="286" y="238"/>
                      <a:pt x="286" y="237"/>
                      <a:pt x="286" y="236"/>
                    </a:cubicBezTo>
                    <a:cubicBezTo>
                      <a:pt x="286" y="233"/>
                      <a:pt x="286" y="231"/>
                      <a:pt x="286" y="228"/>
                    </a:cubicBezTo>
                    <a:cubicBezTo>
                      <a:pt x="287" y="228"/>
                      <a:pt x="287" y="228"/>
                      <a:pt x="287" y="228"/>
                    </a:cubicBezTo>
                    <a:close/>
                    <a:moveTo>
                      <a:pt x="301" y="252"/>
                    </a:moveTo>
                    <a:cubicBezTo>
                      <a:pt x="301" y="252"/>
                      <a:pt x="301" y="252"/>
                      <a:pt x="301" y="252"/>
                    </a:cubicBezTo>
                    <a:cubicBezTo>
                      <a:pt x="302" y="251"/>
                      <a:pt x="302" y="249"/>
                      <a:pt x="302" y="248"/>
                    </a:cubicBezTo>
                    <a:cubicBezTo>
                      <a:pt x="302" y="246"/>
                      <a:pt x="302" y="245"/>
                      <a:pt x="303" y="243"/>
                    </a:cubicBezTo>
                    <a:cubicBezTo>
                      <a:pt x="303" y="242"/>
                      <a:pt x="303" y="241"/>
                      <a:pt x="303" y="240"/>
                    </a:cubicBezTo>
                    <a:cubicBezTo>
                      <a:pt x="304" y="244"/>
                      <a:pt x="305" y="247"/>
                      <a:pt x="305" y="251"/>
                    </a:cubicBezTo>
                    <a:cubicBezTo>
                      <a:pt x="306" y="252"/>
                      <a:pt x="306" y="254"/>
                      <a:pt x="306" y="256"/>
                    </a:cubicBezTo>
                    <a:cubicBezTo>
                      <a:pt x="305" y="254"/>
                      <a:pt x="303" y="253"/>
                      <a:pt x="301" y="252"/>
                    </a:cubicBezTo>
                    <a:close/>
                    <a:moveTo>
                      <a:pt x="313" y="260"/>
                    </a:moveTo>
                    <a:cubicBezTo>
                      <a:pt x="314" y="259"/>
                      <a:pt x="314" y="257"/>
                      <a:pt x="314" y="255"/>
                    </a:cubicBezTo>
                    <a:cubicBezTo>
                      <a:pt x="314" y="252"/>
                      <a:pt x="314" y="249"/>
                      <a:pt x="314" y="246"/>
                    </a:cubicBezTo>
                    <a:cubicBezTo>
                      <a:pt x="314" y="241"/>
                      <a:pt x="314" y="236"/>
                      <a:pt x="314" y="231"/>
                    </a:cubicBezTo>
                    <a:cubicBezTo>
                      <a:pt x="314" y="229"/>
                      <a:pt x="314" y="228"/>
                      <a:pt x="314" y="226"/>
                    </a:cubicBezTo>
                    <a:cubicBezTo>
                      <a:pt x="315" y="226"/>
                      <a:pt x="316" y="226"/>
                      <a:pt x="316" y="226"/>
                    </a:cubicBezTo>
                    <a:cubicBezTo>
                      <a:pt x="319" y="226"/>
                      <a:pt x="322" y="226"/>
                      <a:pt x="325" y="225"/>
                    </a:cubicBezTo>
                    <a:cubicBezTo>
                      <a:pt x="326" y="225"/>
                      <a:pt x="327" y="225"/>
                      <a:pt x="327" y="225"/>
                    </a:cubicBezTo>
                    <a:cubicBezTo>
                      <a:pt x="327" y="226"/>
                      <a:pt x="327" y="228"/>
                      <a:pt x="327" y="229"/>
                    </a:cubicBezTo>
                    <a:cubicBezTo>
                      <a:pt x="327" y="228"/>
                      <a:pt x="327" y="227"/>
                      <a:pt x="326" y="227"/>
                    </a:cubicBezTo>
                    <a:cubicBezTo>
                      <a:pt x="326" y="226"/>
                      <a:pt x="326" y="226"/>
                      <a:pt x="326" y="226"/>
                    </a:cubicBezTo>
                    <a:cubicBezTo>
                      <a:pt x="325" y="226"/>
                      <a:pt x="325" y="226"/>
                      <a:pt x="325" y="226"/>
                    </a:cubicBezTo>
                    <a:cubicBezTo>
                      <a:pt x="325" y="226"/>
                      <a:pt x="325" y="226"/>
                      <a:pt x="325" y="226"/>
                    </a:cubicBezTo>
                    <a:cubicBezTo>
                      <a:pt x="324" y="226"/>
                      <a:pt x="324" y="226"/>
                      <a:pt x="324" y="226"/>
                    </a:cubicBezTo>
                    <a:cubicBezTo>
                      <a:pt x="323" y="226"/>
                      <a:pt x="323" y="226"/>
                      <a:pt x="323" y="227"/>
                    </a:cubicBezTo>
                    <a:cubicBezTo>
                      <a:pt x="323" y="227"/>
                      <a:pt x="323" y="228"/>
                      <a:pt x="323" y="228"/>
                    </a:cubicBezTo>
                    <a:cubicBezTo>
                      <a:pt x="323" y="229"/>
                      <a:pt x="323" y="230"/>
                      <a:pt x="323" y="231"/>
                    </a:cubicBezTo>
                    <a:cubicBezTo>
                      <a:pt x="322" y="233"/>
                      <a:pt x="322" y="234"/>
                      <a:pt x="322" y="235"/>
                    </a:cubicBezTo>
                    <a:cubicBezTo>
                      <a:pt x="322" y="236"/>
                      <a:pt x="322" y="238"/>
                      <a:pt x="322" y="240"/>
                    </a:cubicBezTo>
                    <a:cubicBezTo>
                      <a:pt x="322" y="244"/>
                      <a:pt x="322" y="248"/>
                      <a:pt x="322" y="252"/>
                    </a:cubicBezTo>
                    <a:cubicBezTo>
                      <a:pt x="322" y="253"/>
                      <a:pt x="322" y="254"/>
                      <a:pt x="322" y="254"/>
                    </a:cubicBezTo>
                    <a:cubicBezTo>
                      <a:pt x="321" y="257"/>
                      <a:pt x="321" y="260"/>
                      <a:pt x="320" y="263"/>
                    </a:cubicBezTo>
                    <a:cubicBezTo>
                      <a:pt x="320" y="263"/>
                      <a:pt x="320" y="263"/>
                      <a:pt x="320" y="263"/>
                    </a:cubicBezTo>
                    <a:cubicBezTo>
                      <a:pt x="320" y="257"/>
                      <a:pt x="321" y="251"/>
                      <a:pt x="321" y="244"/>
                    </a:cubicBezTo>
                    <a:cubicBezTo>
                      <a:pt x="321" y="239"/>
                      <a:pt x="321" y="234"/>
                      <a:pt x="321" y="229"/>
                    </a:cubicBezTo>
                    <a:cubicBezTo>
                      <a:pt x="321" y="228"/>
                      <a:pt x="320" y="227"/>
                      <a:pt x="319" y="227"/>
                    </a:cubicBezTo>
                    <a:cubicBezTo>
                      <a:pt x="317" y="227"/>
                      <a:pt x="316" y="228"/>
                      <a:pt x="316" y="229"/>
                    </a:cubicBezTo>
                    <a:cubicBezTo>
                      <a:pt x="316" y="240"/>
                      <a:pt x="316" y="251"/>
                      <a:pt x="316" y="261"/>
                    </a:cubicBezTo>
                    <a:cubicBezTo>
                      <a:pt x="315" y="261"/>
                      <a:pt x="315" y="261"/>
                      <a:pt x="315" y="261"/>
                    </a:cubicBezTo>
                    <a:cubicBezTo>
                      <a:pt x="315" y="261"/>
                      <a:pt x="315" y="261"/>
                      <a:pt x="314" y="261"/>
                    </a:cubicBezTo>
                    <a:cubicBezTo>
                      <a:pt x="314" y="261"/>
                      <a:pt x="314" y="261"/>
                      <a:pt x="313" y="260"/>
                    </a:cubicBezTo>
                    <a:close/>
                    <a:moveTo>
                      <a:pt x="326" y="233"/>
                    </a:moveTo>
                    <a:cubicBezTo>
                      <a:pt x="326" y="233"/>
                      <a:pt x="326" y="233"/>
                      <a:pt x="326" y="233"/>
                    </a:cubicBezTo>
                    <a:cubicBezTo>
                      <a:pt x="326" y="233"/>
                      <a:pt x="326" y="232"/>
                      <a:pt x="326" y="232"/>
                    </a:cubicBezTo>
                    <a:cubicBezTo>
                      <a:pt x="326" y="232"/>
                      <a:pt x="326" y="232"/>
                      <a:pt x="326" y="232"/>
                    </a:cubicBezTo>
                    <a:cubicBezTo>
                      <a:pt x="326" y="232"/>
                      <a:pt x="326" y="232"/>
                      <a:pt x="326" y="232"/>
                    </a:cubicBezTo>
                    <a:cubicBezTo>
                      <a:pt x="326" y="232"/>
                      <a:pt x="326" y="232"/>
                      <a:pt x="326" y="233"/>
                    </a:cubicBezTo>
                    <a:close/>
                    <a:moveTo>
                      <a:pt x="326" y="266"/>
                    </a:moveTo>
                    <a:cubicBezTo>
                      <a:pt x="326" y="262"/>
                      <a:pt x="326" y="259"/>
                      <a:pt x="326" y="255"/>
                    </a:cubicBezTo>
                    <a:cubicBezTo>
                      <a:pt x="326" y="254"/>
                      <a:pt x="326" y="252"/>
                      <a:pt x="327" y="251"/>
                    </a:cubicBezTo>
                    <a:cubicBezTo>
                      <a:pt x="327" y="252"/>
                      <a:pt x="327" y="253"/>
                      <a:pt x="327" y="254"/>
                    </a:cubicBezTo>
                    <a:cubicBezTo>
                      <a:pt x="327" y="258"/>
                      <a:pt x="327" y="262"/>
                      <a:pt x="328" y="266"/>
                    </a:cubicBezTo>
                    <a:cubicBezTo>
                      <a:pt x="328" y="266"/>
                      <a:pt x="328" y="266"/>
                      <a:pt x="328" y="267"/>
                    </a:cubicBezTo>
                    <a:cubicBezTo>
                      <a:pt x="327" y="266"/>
                      <a:pt x="326" y="266"/>
                      <a:pt x="326" y="266"/>
                    </a:cubicBezTo>
                    <a:close/>
                    <a:moveTo>
                      <a:pt x="278" y="229"/>
                    </a:moveTo>
                    <a:cubicBezTo>
                      <a:pt x="279" y="229"/>
                      <a:pt x="280" y="229"/>
                      <a:pt x="281" y="229"/>
                    </a:cubicBezTo>
                    <a:cubicBezTo>
                      <a:pt x="281" y="231"/>
                      <a:pt x="281" y="233"/>
                      <a:pt x="281" y="236"/>
                    </a:cubicBezTo>
                    <a:cubicBezTo>
                      <a:pt x="281" y="237"/>
                      <a:pt x="281" y="238"/>
                      <a:pt x="281" y="239"/>
                    </a:cubicBezTo>
                    <a:cubicBezTo>
                      <a:pt x="280" y="239"/>
                      <a:pt x="279" y="238"/>
                      <a:pt x="277" y="237"/>
                    </a:cubicBezTo>
                    <a:cubicBezTo>
                      <a:pt x="278" y="235"/>
                      <a:pt x="278" y="232"/>
                      <a:pt x="278" y="230"/>
                    </a:cubicBezTo>
                    <a:cubicBezTo>
                      <a:pt x="278" y="229"/>
                      <a:pt x="278" y="229"/>
                      <a:pt x="278" y="229"/>
                    </a:cubicBezTo>
                    <a:close/>
                    <a:moveTo>
                      <a:pt x="267" y="229"/>
                    </a:moveTo>
                    <a:cubicBezTo>
                      <a:pt x="270" y="229"/>
                      <a:pt x="273" y="229"/>
                      <a:pt x="276" y="229"/>
                    </a:cubicBezTo>
                    <a:cubicBezTo>
                      <a:pt x="275" y="229"/>
                      <a:pt x="275" y="229"/>
                      <a:pt x="275" y="230"/>
                    </a:cubicBezTo>
                    <a:cubicBezTo>
                      <a:pt x="275" y="232"/>
                      <a:pt x="275" y="234"/>
                      <a:pt x="275" y="236"/>
                    </a:cubicBezTo>
                    <a:cubicBezTo>
                      <a:pt x="273" y="235"/>
                      <a:pt x="272" y="234"/>
                      <a:pt x="271" y="233"/>
                    </a:cubicBezTo>
                    <a:cubicBezTo>
                      <a:pt x="268" y="232"/>
                      <a:pt x="266" y="231"/>
                      <a:pt x="263" y="230"/>
                    </a:cubicBezTo>
                    <a:cubicBezTo>
                      <a:pt x="265" y="230"/>
                      <a:pt x="266" y="229"/>
                      <a:pt x="267" y="229"/>
                    </a:cubicBezTo>
                    <a:close/>
                    <a:moveTo>
                      <a:pt x="300" y="261"/>
                    </a:moveTo>
                    <a:cubicBezTo>
                      <a:pt x="300" y="262"/>
                      <a:pt x="301" y="262"/>
                      <a:pt x="302" y="262"/>
                    </a:cubicBezTo>
                    <a:cubicBezTo>
                      <a:pt x="302" y="263"/>
                      <a:pt x="303" y="263"/>
                      <a:pt x="303" y="263"/>
                    </a:cubicBezTo>
                    <a:cubicBezTo>
                      <a:pt x="303" y="263"/>
                      <a:pt x="303" y="263"/>
                      <a:pt x="303" y="263"/>
                    </a:cubicBezTo>
                    <a:cubicBezTo>
                      <a:pt x="302" y="263"/>
                      <a:pt x="301" y="262"/>
                      <a:pt x="300" y="261"/>
                    </a:cubicBezTo>
                    <a:cubicBezTo>
                      <a:pt x="300" y="261"/>
                      <a:pt x="300" y="261"/>
                      <a:pt x="300" y="261"/>
                    </a:cubicBezTo>
                    <a:close/>
                    <a:moveTo>
                      <a:pt x="350" y="228"/>
                    </a:moveTo>
                    <a:cubicBezTo>
                      <a:pt x="350" y="242"/>
                      <a:pt x="350" y="256"/>
                      <a:pt x="349" y="269"/>
                    </a:cubicBezTo>
                    <a:cubicBezTo>
                      <a:pt x="349" y="269"/>
                      <a:pt x="349" y="269"/>
                      <a:pt x="348" y="269"/>
                    </a:cubicBezTo>
                    <a:cubicBezTo>
                      <a:pt x="348" y="266"/>
                      <a:pt x="348" y="262"/>
                      <a:pt x="348" y="259"/>
                    </a:cubicBezTo>
                    <a:cubicBezTo>
                      <a:pt x="347" y="254"/>
                      <a:pt x="347" y="250"/>
                      <a:pt x="347" y="245"/>
                    </a:cubicBezTo>
                    <a:cubicBezTo>
                      <a:pt x="348" y="239"/>
                      <a:pt x="349" y="233"/>
                      <a:pt x="350" y="226"/>
                    </a:cubicBezTo>
                    <a:cubicBezTo>
                      <a:pt x="350" y="226"/>
                      <a:pt x="350" y="226"/>
                      <a:pt x="350" y="225"/>
                    </a:cubicBezTo>
                    <a:cubicBezTo>
                      <a:pt x="350" y="226"/>
                      <a:pt x="350" y="227"/>
                      <a:pt x="350" y="227"/>
                    </a:cubicBezTo>
                    <a:cubicBezTo>
                      <a:pt x="350" y="227"/>
                      <a:pt x="350" y="228"/>
                      <a:pt x="350" y="228"/>
                    </a:cubicBezTo>
                    <a:close/>
                    <a:moveTo>
                      <a:pt x="350" y="225"/>
                    </a:moveTo>
                    <a:cubicBezTo>
                      <a:pt x="350" y="224"/>
                      <a:pt x="349" y="224"/>
                      <a:pt x="348" y="224"/>
                    </a:cubicBezTo>
                    <a:cubicBezTo>
                      <a:pt x="348" y="224"/>
                      <a:pt x="348" y="224"/>
                      <a:pt x="348" y="224"/>
                    </a:cubicBezTo>
                    <a:cubicBezTo>
                      <a:pt x="347" y="224"/>
                      <a:pt x="347" y="224"/>
                      <a:pt x="347" y="224"/>
                    </a:cubicBezTo>
                    <a:cubicBezTo>
                      <a:pt x="346" y="224"/>
                      <a:pt x="346" y="225"/>
                      <a:pt x="346" y="225"/>
                    </a:cubicBezTo>
                    <a:cubicBezTo>
                      <a:pt x="345" y="227"/>
                      <a:pt x="345" y="229"/>
                      <a:pt x="345" y="231"/>
                    </a:cubicBezTo>
                    <a:cubicBezTo>
                      <a:pt x="344" y="231"/>
                      <a:pt x="344" y="231"/>
                      <a:pt x="344" y="231"/>
                    </a:cubicBezTo>
                    <a:cubicBezTo>
                      <a:pt x="343" y="231"/>
                      <a:pt x="341" y="232"/>
                      <a:pt x="341" y="234"/>
                    </a:cubicBezTo>
                    <a:cubicBezTo>
                      <a:pt x="342" y="238"/>
                      <a:pt x="342" y="242"/>
                      <a:pt x="342" y="247"/>
                    </a:cubicBezTo>
                    <a:cubicBezTo>
                      <a:pt x="342" y="251"/>
                      <a:pt x="341" y="255"/>
                      <a:pt x="340" y="259"/>
                    </a:cubicBezTo>
                    <a:cubicBezTo>
                      <a:pt x="340" y="259"/>
                      <a:pt x="340" y="259"/>
                      <a:pt x="340" y="260"/>
                    </a:cubicBezTo>
                    <a:cubicBezTo>
                      <a:pt x="340" y="259"/>
                      <a:pt x="340" y="258"/>
                      <a:pt x="340" y="258"/>
                    </a:cubicBezTo>
                    <a:cubicBezTo>
                      <a:pt x="340" y="253"/>
                      <a:pt x="340" y="249"/>
                      <a:pt x="340" y="245"/>
                    </a:cubicBezTo>
                    <a:cubicBezTo>
                      <a:pt x="340" y="243"/>
                      <a:pt x="340" y="241"/>
                      <a:pt x="340" y="239"/>
                    </a:cubicBezTo>
                    <a:cubicBezTo>
                      <a:pt x="340" y="238"/>
                      <a:pt x="340" y="236"/>
                      <a:pt x="340" y="235"/>
                    </a:cubicBezTo>
                    <a:cubicBezTo>
                      <a:pt x="340" y="235"/>
                      <a:pt x="341" y="234"/>
                      <a:pt x="341" y="234"/>
                    </a:cubicBezTo>
                    <a:cubicBezTo>
                      <a:pt x="341" y="232"/>
                      <a:pt x="341" y="231"/>
                      <a:pt x="340" y="229"/>
                    </a:cubicBezTo>
                    <a:cubicBezTo>
                      <a:pt x="340" y="229"/>
                      <a:pt x="340" y="228"/>
                      <a:pt x="340" y="228"/>
                    </a:cubicBezTo>
                    <a:cubicBezTo>
                      <a:pt x="339" y="227"/>
                      <a:pt x="339" y="227"/>
                      <a:pt x="339" y="227"/>
                    </a:cubicBezTo>
                    <a:cubicBezTo>
                      <a:pt x="338" y="227"/>
                      <a:pt x="338" y="227"/>
                      <a:pt x="338" y="228"/>
                    </a:cubicBezTo>
                    <a:cubicBezTo>
                      <a:pt x="337" y="228"/>
                      <a:pt x="337" y="228"/>
                      <a:pt x="337" y="228"/>
                    </a:cubicBezTo>
                    <a:cubicBezTo>
                      <a:pt x="337" y="229"/>
                      <a:pt x="337" y="229"/>
                      <a:pt x="337" y="229"/>
                    </a:cubicBezTo>
                    <a:cubicBezTo>
                      <a:pt x="336" y="229"/>
                      <a:pt x="336" y="229"/>
                      <a:pt x="336" y="229"/>
                    </a:cubicBezTo>
                    <a:cubicBezTo>
                      <a:pt x="336" y="229"/>
                      <a:pt x="336" y="229"/>
                      <a:pt x="335" y="229"/>
                    </a:cubicBezTo>
                    <a:cubicBezTo>
                      <a:pt x="335" y="229"/>
                      <a:pt x="335" y="229"/>
                      <a:pt x="335" y="229"/>
                    </a:cubicBezTo>
                    <a:cubicBezTo>
                      <a:pt x="335" y="228"/>
                      <a:pt x="335" y="227"/>
                      <a:pt x="335" y="227"/>
                    </a:cubicBezTo>
                    <a:cubicBezTo>
                      <a:pt x="335" y="226"/>
                      <a:pt x="334" y="225"/>
                      <a:pt x="333" y="224"/>
                    </a:cubicBezTo>
                    <a:cubicBezTo>
                      <a:pt x="334" y="224"/>
                      <a:pt x="334" y="224"/>
                      <a:pt x="334" y="224"/>
                    </a:cubicBezTo>
                    <a:cubicBezTo>
                      <a:pt x="337" y="224"/>
                      <a:pt x="339" y="223"/>
                      <a:pt x="342" y="223"/>
                    </a:cubicBezTo>
                    <a:cubicBezTo>
                      <a:pt x="342" y="222"/>
                      <a:pt x="343" y="222"/>
                      <a:pt x="343" y="222"/>
                    </a:cubicBezTo>
                    <a:cubicBezTo>
                      <a:pt x="345" y="222"/>
                      <a:pt x="348" y="222"/>
                      <a:pt x="350" y="222"/>
                    </a:cubicBezTo>
                    <a:cubicBezTo>
                      <a:pt x="350" y="223"/>
                      <a:pt x="350" y="224"/>
                      <a:pt x="350" y="225"/>
                    </a:cubicBezTo>
                    <a:cubicBezTo>
                      <a:pt x="350" y="225"/>
                      <a:pt x="350" y="225"/>
                      <a:pt x="350" y="225"/>
                    </a:cubicBezTo>
                    <a:close/>
                    <a:moveTo>
                      <a:pt x="247" y="230"/>
                    </a:moveTo>
                    <a:cubicBezTo>
                      <a:pt x="248" y="231"/>
                      <a:pt x="250" y="232"/>
                      <a:pt x="252" y="233"/>
                    </a:cubicBezTo>
                    <a:cubicBezTo>
                      <a:pt x="253" y="233"/>
                      <a:pt x="255" y="234"/>
                      <a:pt x="256" y="235"/>
                    </a:cubicBezTo>
                    <a:cubicBezTo>
                      <a:pt x="260" y="237"/>
                      <a:pt x="263" y="238"/>
                      <a:pt x="267" y="240"/>
                    </a:cubicBezTo>
                    <a:cubicBezTo>
                      <a:pt x="267" y="241"/>
                      <a:pt x="268" y="241"/>
                      <a:pt x="269" y="242"/>
                    </a:cubicBezTo>
                    <a:cubicBezTo>
                      <a:pt x="269" y="242"/>
                      <a:pt x="268" y="242"/>
                      <a:pt x="268" y="241"/>
                    </a:cubicBezTo>
                    <a:cubicBezTo>
                      <a:pt x="268" y="241"/>
                      <a:pt x="268" y="241"/>
                      <a:pt x="268" y="241"/>
                    </a:cubicBezTo>
                    <a:cubicBezTo>
                      <a:pt x="268" y="241"/>
                      <a:pt x="268" y="241"/>
                      <a:pt x="268" y="241"/>
                    </a:cubicBezTo>
                    <a:cubicBezTo>
                      <a:pt x="267" y="241"/>
                      <a:pt x="267" y="241"/>
                      <a:pt x="266" y="240"/>
                    </a:cubicBezTo>
                    <a:cubicBezTo>
                      <a:pt x="265" y="240"/>
                      <a:pt x="263" y="239"/>
                      <a:pt x="262" y="239"/>
                    </a:cubicBezTo>
                    <a:cubicBezTo>
                      <a:pt x="262" y="239"/>
                      <a:pt x="262" y="239"/>
                      <a:pt x="262" y="239"/>
                    </a:cubicBezTo>
                    <a:cubicBezTo>
                      <a:pt x="262" y="239"/>
                      <a:pt x="262" y="239"/>
                      <a:pt x="262" y="239"/>
                    </a:cubicBezTo>
                    <a:cubicBezTo>
                      <a:pt x="262" y="239"/>
                      <a:pt x="262" y="239"/>
                      <a:pt x="262" y="239"/>
                    </a:cubicBezTo>
                    <a:cubicBezTo>
                      <a:pt x="262" y="239"/>
                      <a:pt x="262" y="239"/>
                      <a:pt x="262" y="239"/>
                    </a:cubicBezTo>
                    <a:cubicBezTo>
                      <a:pt x="262" y="239"/>
                      <a:pt x="262" y="239"/>
                      <a:pt x="262" y="239"/>
                    </a:cubicBezTo>
                    <a:cubicBezTo>
                      <a:pt x="261" y="239"/>
                      <a:pt x="261" y="238"/>
                      <a:pt x="261" y="238"/>
                    </a:cubicBezTo>
                    <a:cubicBezTo>
                      <a:pt x="261" y="238"/>
                      <a:pt x="261" y="238"/>
                      <a:pt x="261" y="238"/>
                    </a:cubicBezTo>
                    <a:cubicBezTo>
                      <a:pt x="256" y="236"/>
                      <a:pt x="252" y="234"/>
                      <a:pt x="247" y="232"/>
                    </a:cubicBezTo>
                    <a:cubicBezTo>
                      <a:pt x="247" y="232"/>
                      <a:pt x="246" y="232"/>
                      <a:pt x="246" y="232"/>
                    </a:cubicBezTo>
                    <a:cubicBezTo>
                      <a:pt x="246" y="232"/>
                      <a:pt x="246" y="232"/>
                      <a:pt x="246" y="232"/>
                    </a:cubicBezTo>
                    <a:cubicBezTo>
                      <a:pt x="247" y="232"/>
                      <a:pt x="247" y="231"/>
                      <a:pt x="246" y="230"/>
                    </a:cubicBezTo>
                    <a:cubicBezTo>
                      <a:pt x="246" y="230"/>
                      <a:pt x="246" y="230"/>
                      <a:pt x="247" y="230"/>
                    </a:cubicBezTo>
                    <a:close/>
                    <a:moveTo>
                      <a:pt x="997" y="123"/>
                    </a:moveTo>
                    <a:cubicBezTo>
                      <a:pt x="1000" y="120"/>
                      <a:pt x="1004" y="117"/>
                      <a:pt x="1007" y="114"/>
                    </a:cubicBezTo>
                    <a:cubicBezTo>
                      <a:pt x="1007" y="115"/>
                      <a:pt x="1007" y="115"/>
                      <a:pt x="1007" y="115"/>
                    </a:cubicBezTo>
                    <a:cubicBezTo>
                      <a:pt x="1005" y="117"/>
                      <a:pt x="1003" y="118"/>
                      <a:pt x="1001" y="120"/>
                    </a:cubicBezTo>
                    <a:cubicBezTo>
                      <a:pt x="1000" y="121"/>
                      <a:pt x="998" y="122"/>
                      <a:pt x="997" y="123"/>
                    </a:cubicBezTo>
                    <a:close/>
                    <a:moveTo>
                      <a:pt x="658" y="19"/>
                    </a:moveTo>
                    <a:cubicBezTo>
                      <a:pt x="673" y="18"/>
                      <a:pt x="687" y="17"/>
                      <a:pt x="702" y="17"/>
                    </a:cubicBezTo>
                    <a:cubicBezTo>
                      <a:pt x="717" y="16"/>
                      <a:pt x="733" y="15"/>
                      <a:pt x="748" y="14"/>
                    </a:cubicBezTo>
                    <a:cubicBezTo>
                      <a:pt x="755" y="14"/>
                      <a:pt x="762" y="13"/>
                      <a:pt x="769" y="13"/>
                    </a:cubicBezTo>
                    <a:cubicBezTo>
                      <a:pt x="777" y="13"/>
                      <a:pt x="785" y="13"/>
                      <a:pt x="793" y="12"/>
                    </a:cubicBezTo>
                    <a:cubicBezTo>
                      <a:pt x="807" y="12"/>
                      <a:pt x="821" y="11"/>
                      <a:pt x="835" y="10"/>
                    </a:cubicBezTo>
                    <a:cubicBezTo>
                      <a:pt x="843" y="9"/>
                      <a:pt x="850" y="9"/>
                      <a:pt x="858" y="8"/>
                    </a:cubicBezTo>
                    <a:cubicBezTo>
                      <a:pt x="865" y="8"/>
                      <a:pt x="872" y="7"/>
                      <a:pt x="879" y="7"/>
                    </a:cubicBezTo>
                    <a:cubicBezTo>
                      <a:pt x="883" y="7"/>
                      <a:pt x="887" y="7"/>
                      <a:pt x="891" y="7"/>
                    </a:cubicBezTo>
                    <a:cubicBezTo>
                      <a:pt x="889" y="7"/>
                      <a:pt x="887" y="8"/>
                      <a:pt x="886" y="8"/>
                    </a:cubicBezTo>
                    <a:cubicBezTo>
                      <a:pt x="879" y="9"/>
                      <a:pt x="873" y="10"/>
                      <a:pt x="866" y="11"/>
                    </a:cubicBezTo>
                    <a:cubicBezTo>
                      <a:pt x="864" y="11"/>
                      <a:pt x="862" y="11"/>
                      <a:pt x="861" y="12"/>
                    </a:cubicBezTo>
                    <a:cubicBezTo>
                      <a:pt x="859" y="12"/>
                      <a:pt x="857" y="12"/>
                      <a:pt x="855" y="12"/>
                    </a:cubicBezTo>
                    <a:cubicBezTo>
                      <a:pt x="851" y="12"/>
                      <a:pt x="847" y="12"/>
                      <a:pt x="844" y="12"/>
                    </a:cubicBezTo>
                    <a:cubicBezTo>
                      <a:pt x="840" y="12"/>
                      <a:pt x="837" y="12"/>
                      <a:pt x="833" y="13"/>
                    </a:cubicBezTo>
                    <a:cubicBezTo>
                      <a:pt x="829" y="13"/>
                      <a:pt x="825" y="13"/>
                      <a:pt x="822" y="14"/>
                    </a:cubicBezTo>
                    <a:cubicBezTo>
                      <a:pt x="818" y="14"/>
                      <a:pt x="814" y="14"/>
                      <a:pt x="810" y="15"/>
                    </a:cubicBezTo>
                    <a:cubicBezTo>
                      <a:pt x="801" y="15"/>
                      <a:pt x="792" y="16"/>
                      <a:pt x="783" y="16"/>
                    </a:cubicBezTo>
                    <a:cubicBezTo>
                      <a:pt x="779" y="16"/>
                      <a:pt x="776" y="16"/>
                      <a:pt x="772" y="17"/>
                    </a:cubicBezTo>
                    <a:cubicBezTo>
                      <a:pt x="769" y="17"/>
                      <a:pt x="766" y="17"/>
                      <a:pt x="763" y="17"/>
                    </a:cubicBezTo>
                    <a:cubicBezTo>
                      <a:pt x="756" y="17"/>
                      <a:pt x="749" y="17"/>
                      <a:pt x="742" y="18"/>
                    </a:cubicBezTo>
                    <a:cubicBezTo>
                      <a:pt x="734" y="18"/>
                      <a:pt x="727" y="18"/>
                      <a:pt x="719" y="18"/>
                    </a:cubicBezTo>
                    <a:cubicBezTo>
                      <a:pt x="710" y="18"/>
                      <a:pt x="701" y="19"/>
                      <a:pt x="692" y="19"/>
                    </a:cubicBezTo>
                    <a:cubicBezTo>
                      <a:pt x="680" y="19"/>
                      <a:pt x="667" y="20"/>
                      <a:pt x="654" y="20"/>
                    </a:cubicBezTo>
                    <a:cubicBezTo>
                      <a:pt x="652" y="20"/>
                      <a:pt x="649" y="20"/>
                      <a:pt x="647" y="20"/>
                    </a:cubicBezTo>
                    <a:cubicBezTo>
                      <a:pt x="650" y="20"/>
                      <a:pt x="654" y="20"/>
                      <a:pt x="658" y="19"/>
                    </a:cubicBezTo>
                    <a:close/>
                    <a:moveTo>
                      <a:pt x="231" y="43"/>
                    </a:moveTo>
                    <a:cubicBezTo>
                      <a:pt x="231" y="43"/>
                      <a:pt x="231" y="43"/>
                      <a:pt x="232" y="42"/>
                    </a:cubicBezTo>
                    <a:cubicBezTo>
                      <a:pt x="232" y="42"/>
                      <a:pt x="232" y="42"/>
                      <a:pt x="232" y="42"/>
                    </a:cubicBezTo>
                    <a:cubicBezTo>
                      <a:pt x="232" y="42"/>
                      <a:pt x="232" y="42"/>
                      <a:pt x="232" y="42"/>
                    </a:cubicBezTo>
                    <a:cubicBezTo>
                      <a:pt x="233" y="41"/>
                      <a:pt x="235" y="41"/>
                      <a:pt x="236" y="41"/>
                    </a:cubicBezTo>
                    <a:cubicBezTo>
                      <a:pt x="237" y="41"/>
                      <a:pt x="237" y="41"/>
                      <a:pt x="238" y="41"/>
                    </a:cubicBezTo>
                    <a:cubicBezTo>
                      <a:pt x="238" y="41"/>
                      <a:pt x="238" y="41"/>
                      <a:pt x="238" y="41"/>
                    </a:cubicBezTo>
                    <a:cubicBezTo>
                      <a:pt x="238" y="42"/>
                      <a:pt x="238" y="43"/>
                      <a:pt x="238" y="43"/>
                    </a:cubicBezTo>
                    <a:cubicBezTo>
                      <a:pt x="238" y="43"/>
                      <a:pt x="237" y="44"/>
                      <a:pt x="237" y="44"/>
                    </a:cubicBezTo>
                    <a:cubicBezTo>
                      <a:pt x="237" y="44"/>
                      <a:pt x="236" y="44"/>
                      <a:pt x="236" y="45"/>
                    </a:cubicBezTo>
                    <a:cubicBezTo>
                      <a:pt x="235" y="45"/>
                      <a:pt x="235" y="46"/>
                      <a:pt x="235" y="47"/>
                    </a:cubicBezTo>
                    <a:cubicBezTo>
                      <a:pt x="235" y="52"/>
                      <a:pt x="236" y="56"/>
                      <a:pt x="236" y="61"/>
                    </a:cubicBezTo>
                    <a:cubicBezTo>
                      <a:pt x="236" y="63"/>
                      <a:pt x="237" y="65"/>
                      <a:pt x="237" y="67"/>
                    </a:cubicBezTo>
                    <a:cubicBezTo>
                      <a:pt x="237" y="68"/>
                      <a:pt x="237" y="69"/>
                      <a:pt x="237" y="69"/>
                    </a:cubicBezTo>
                    <a:cubicBezTo>
                      <a:pt x="237" y="70"/>
                      <a:pt x="237" y="71"/>
                      <a:pt x="237" y="71"/>
                    </a:cubicBezTo>
                    <a:cubicBezTo>
                      <a:pt x="236" y="74"/>
                      <a:pt x="236" y="78"/>
                      <a:pt x="236" y="81"/>
                    </a:cubicBezTo>
                    <a:cubicBezTo>
                      <a:pt x="236" y="81"/>
                      <a:pt x="236" y="80"/>
                      <a:pt x="236" y="80"/>
                    </a:cubicBezTo>
                    <a:cubicBezTo>
                      <a:pt x="236" y="81"/>
                      <a:pt x="236" y="81"/>
                      <a:pt x="236" y="82"/>
                    </a:cubicBezTo>
                    <a:cubicBezTo>
                      <a:pt x="236" y="81"/>
                      <a:pt x="236" y="81"/>
                      <a:pt x="236" y="81"/>
                    </a:cubicBezTo>
                    <a:cubicBezTo>
                      <a:pt x="236" y="81"/>
                      <a:pt x="236" y="81"/>
                      <a:pt x="236" y="82"/>
                    </a:cubicBezTo>
                    <a:cubicBezTo>
                      <a:pt x="235" y="86"/>
                      <a:pt x="234" y="90"/>
                      <a:pt x="234" y="94"/>
                    </a:cubicBezTo>
                    <a:cubicBezTo>
                      <a:pt x="234" y="89"/>
                      <a:pt x="233" y="84"/>
                      <a:pt x="233" y="79"/>
                    </a:cubicBezTo>
                    <a:cubicBezTo>
                      <a:pt x="233" y="73"/>
                      <a:pt x="233" y="68"/>
                      <a:pt x="232" y="62"/>
                    </a:cubicBezTo>
                    <a:cubicBezTo>
                      <a:pt x="232" y="60"/>
                      <a:pt x="232" y="58"/>
                      <a:pt x="232" y="56"/>
                    </a:cubicBezTo>
                    <a:cubicBezTo>
                      <a:pt x="232" y="54"/>
                      <a:pt x="232" y="52"/>
                      <a:pt x="231" y="51"/>
                    </a:cubicBezTo>
                    <a:cubicBezTo>
                      <a:pt x="231" y="48"/>
                      <a:pt x="231" y="46"/>
                      <a:pt x="231" y="43"/>
                    </a:cubicBezTo>
                    <a:close/>
                    <a:moveTo>
                      <a:pt x="51" y="271"/>
                    </a:moveTo>
                    <a:cubicBezTo>
                      <a:pt x="56" y="267"/>
                      <a:pt x="61" y="263"/>
                      <a:pt x="65" y="259"/>
                    </a:cubicBezTo>
                    <a:cubicBezTo>
                      <a:pt x="66" y="259"/>
                      <a:pt x="67" y="258"/>
                      <a:pt x="68" y="257"/>
                    </a:cubicBezTo>
                    <a:cubicBezTo>
                      <a:pt x="66" y="259"/>
                      <a:pt x="64" y="261"/>
                      <a:pt x="61" y="263"/>
                    </a:cubicBezTo>
                    <a:cubicBezTo>
                      <a:pt x="59" y="265"/>
                      <a:pt x="57" y="267"/>
                      <a:pt x="55" y="269"/>
                    </a:cubicBezTo>
                    <a:cubicBezTo>
                      <a:pt x="54" y="269"/>
                      <a:pt x="53" y="270"/>
                      <a:pt x="52" y="271"/>
                    </a:cubicBezTo>
                    <a:cubicBezTo>
                      <a:pt x="51" y="272"/>
                      <a:pt x="49" y="273"/>
                      <a:pt x="49" y="274"/>
                    </a:cubicBezTo>
                    <a:cubicBezTo>
                      <a:pt x="48" y="274"/>
                      <a:pt x="47" y="274"/>
                      <a:pt x="47" y="274"/>
                    </a:cubicBezTo>
                    <a:cubicBezTo>
                      <a:pt x="48" y="273"/>
                      <a:pt x="49" y="272"/>
                      <a:pt x="51" y="27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40" name="Google Shape;140;p2"/>
              <p:cNvSpPr/>
              <p:nvPr/>
            </p:nvSpPr>
            <p:spPr>
              <a:xfrm>
                <a:off x="1672" y="1658"/>
                <a:ext cx="3" cy="0"/>
              </a:xfrm>
              <a:custGeom>
                <a:avLst/>
                <a:gdLst/>
                <a:ahLst/>
                <a:cxnLst/>
                <a:rect l="l" t="t" r="r" b="b"/>
                <a:pathLst>
                  <a:path w="1" h="120000" extrusionOk="0">
                    <a:moveTo>
                      <a:pt x="0" y="0"/>
                    </a:moveTo>
                    <a:cubicBezTo>
                      <a:pt x="0" y="0"/>
                      <a:pt x="0" y="0"/>
                      <a:pt x="0" y="0"/>
                    </a:cubicBezTo>
                    <a:cubicBezTo>
                      <a:pt x="1" y="0"/>
                      <a:pt x="1" y="0"/>
                      <a:pt x="1" y="0"/>
                    </a:cubicBezTo>
                    <a:cubicBezTo>
                      <a:pt x="1" y="0"/>
                      <a:pt x="1" y="0"/>
                      <a:pt x="0"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41" name="Google Shape;141;p2"/>
              <p:cNvSpPr/>
              <p:nvPr/>
            </p:nvSpPr>
            <p:spPr>
              <a:xfrm>
                <a:off x="1672" y="1658"/>
                <a:ext cx="3" cy="0"/>
              </a:xfrm>
              <a:custGeom>
                <a:avLst/>
                <a:gdLst/>
                <a:ahLst/>
                <a:cxnLst/>
                <a:rect l="l" t="t" r="r" b="b"/>
                <a:pathLst>
                  <a:path w="1" h="120000" extrusionOk="0">
                    <a:moveTo>
                      <a:pt x="0" y="0"/>
                    </a:moveTo>
                    <a:cubicBezTo>
                      <a:pt x="0" y="0"/>
                      <a:pt x="0" y="0"/>
                      <a:pt x="0" y="0"/>
                    </a:cubicBezTo>
                    <a:cubicBezTo>
                      <a:pt x="0" y="0"/>
                      <a:pt x="1" y="0"/>
                      <a:pt x="1" y="0"/>
                    </a:cubicBezTo>
                    <a:cubicBezTo>
                      <a:pt x="1" y="0"/>
                      <a:pt x="1" y="0"/>
                      <a:pt x="0"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42" name="Google Shape;142;p2"/>
              <p:cNvSpPr/>
              <p:nvPr/>
            </p:nvSpPr>
            <p:spPr>
              <a:xfrm>
                <a:off x="1010" y="1678"/>
                <a:ext cx="3" cy="0"/>
              </a:xfrm>
              <a:custGeom>
                <a:avLst/>
                <a:gdLst/>
                <a:ahLst/>
                <a:cxnLst/>
                <a:rect l="l" t="t" r="r" b="b"/>
                <a:pathLst>
                  <a:path w="1" h="120000" extrusionOk="0">
                    <a:moveTo>
                      <a:pt x="1" y="0"/>
                    </a:moveTo>
                    <a:cubicBezTo>
                      <a:pt x="1" y="0"/>
                      <a:pt x="1" y="0"/>
                      <a:pt x="1" y="0"/>
                    </a:cubicBezTo>
                    <a:cubicBezTo>
                      <a:pt x="0" y="0"/>
                      <a:pt x="0" y="0"/>
                      <a:pt x="0" y="0"/>
                    </a:cubicBezTo>
                    <a:cubicBezTo>
                      <a:pt x="0" y="0"/>
                      <a:pt x="1" y="0"/>
                      <a:pt x="1" y="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143" name="Google Shape;143;p2"/>
            <p:cNvSpPr txBox="1"/>
            <p:nvPr/>
          </p:nvSpPr>
          <p:spPr>
            <a:xfrm>
              <a:off x="7617326" y="4400250"/>
              <a:ext cx="3027000" cy="5847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None/>
              </a:pPr>
              <a:r>
                <a:rPr lang="zh-CN" sz="3200">
                  <a:solidFill>
                    <a:srgbClr val="3F3F3F"/>
                  </a:solidFill>
                  <a:latin typeface="Microsoft Yahei"/>
                  <a:ea typeface="Microsoft Yahei"/>
                  <a:cs typeface="Microsoft Yahei"/>
                  <a:sym typeface="Microsoft Yahei"/>
                </a:rPr>
                <a:t>結語</a:t>
              </a:r>
              <a:endParaRPr>
                <a:solidFill>
                  <a:srgbClr val="3F3F3F"/>
                </a:solidFill>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grpSp>
        <p:nvGrpSpPr>
          <p:cNvPr id="149" name="Google Shape;149;gab0a873d43_1_1"/>
          <p:cNvGrpSpPr/>
          <p:nvPr/>
        </p:nvGrpSpPr>
        <p:grpSpPr>
          <a:xfrm>
            <a:off x="4010025" y="497699"/>
            <a:ext cx="501542" cy="503197"/>
            <a:chOff x="1728" y="113"/>
            <a:chExt cx="1136" cy="1140"/>
          </a:xfrm>
        </p:grpSpPr>
        <p:sp>
          <p:nvSpPr>
            <p:cNvPr id="150" name="Google Shape;150;gab0a873d43_1_1"/>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51" name="Google Shape;151;gab0a873d43_1_1"/>
            <p:cNvSpPr/>
            <p:nvPr/>
          </p:nvSpPr>
          <p:spPr>
            <a:xfrm>
              <a:off x="1728" y="113"/>
              <a:ext cx="1136" cy="1140"/>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52" name="Google Shape;152;gab0a873d43_1_1"/>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53" name="Google Shape;153;gab0a873d43_1_1"/>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54" name="Google Shape;154;gab0a873d43_1_1"/>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55" name="Google Shape;155;gab0a873d43_1_1"/>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56" name="Google Shape;156;gab0a873d43_1_1"/>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57" name="Google Shape;157;gab0a873d43_1_1"/>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58" name="Google Shape;158;gab0a873d43_1_1"/>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59" name="Google Shape;159;gab0a873d43_1_1"/>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60" name="Google Shape;160;gab0a873d43_1_1"/>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61" name="Google Shape;161;gab0a873d43_1_1"/>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grpSp>
        <p:nvGrpSpPr>
          <p:cNvPr id="162" name="Google Shape;162;gab0a873d43_1_1"/>
          <p:cNvGrpSpPr/>
          <p:nvPr/>
        </p:nvGrpSpPr>
        <p:grpSpPr>
          <a:xfrm>
            <a:off x="7680325" y="497699"/>
            <a:ext cx="501542" cy="503197"/>
            <a:chOff x="1728" y="113"/>
            <a:chExt cx="1136" cy="1140"/>
          </a:xfrm>
        </p:grpSpPr>
        <p:sp>
          <p:nvSpPr>
            <p:cNvPr id="163" name="Google Shape;163;gab0a873d43_1_1"/>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64" name="Google Shape;164;gab0a873d43_1_1"/>
            <p:cNvSpPr/>
            <p:nvPr/>
          </p:nvSpPr>
          <p:spPr>
            <a:xfrm>
              <a:off x="1728" y="113"/>
              <a:ext cx="1136" cy="1140"/>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65" name="Google Shape;165;gab0a873d43_1_1"/>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66" name="Google Shape;166;gab0a873d43_1_1"/>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67" name="Google Shape;167;gab0a873d43_1_1"/>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68" name="Google Shape;168;gab0a873d43_1_1"/>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69" name="Google Shape;169;gab0a873d43_1_1"/>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70" name="Google Shape;170;gab0a873d43_1_1"/>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71" name="Google Shape;171;gab0a873d43_1_1"/>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72" name="Google Shape;172;gab0a873d43_1_1"/>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73" name="Google Shape;173;gab0a873d43_1_1"/>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74" name="Google Shape;174;gab0a873d43_1_1"/>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175" name="Google Shape;175;gab0a873d43_1_1"/>
          <p:cNvSpPr/>
          <p:nvPr/>
        </p:nvSpPr>
        <p:spPr>
          <a:xfrm>
            <a:off x="4566000" y="970642"/>
            <a:ext cx="3093657" cy="89090"/>
          </a:xfrm>
          <a:custGeom>
            <a:avLst/>
            <a:gdLst/>
            <a:ahLst/>
            <a:cxnLst/>
            <a:rect l="l" t="t" r="r" b="b"/>
            <a:pathLst>
              <a:path w="2616200" h="89090" extrusionOk="0">
                <a:moveTo>
                  <a:pt x="0" y="0"/>
                </a:moveTo>
                <a:cubicBezTo>
                  <a:pt x="131233" y="42333"/>
                  <a:pt x="262467" y="84667"/>
                  <a:pt x="444500" y="88900"/>
                </a:cubicBezTo>
                <a:cubicBezTo>
                  <a:pt x="626533" y="93133"/>
                  <a:pt x="908050" y="25400"/>
                  <a:pt x="1092200" y="25400"/>
                </a:cubicBezTo>
                <a:cubicBezTo>
                  <a:pt x="1276350" y="25400"/>
                  <a:pt x="1363133" y="86783"/>
                  <a:pt x="1549400" y="88900"/>
                </a:cubicBezTo>
                <a:cubicBezTo>
                  <a:pt x="1735667" y="91017"/>
                  <a:pt x="2032000" y="40217"/>
                  <a:pt x="2209800" y="38100"/>
                </a:cubicBezTo>
                <a:cubicBezTo>
                  <a:pt x="2387600" y="35983"/>
                  <a:pt x="2501900" y="56091"/>
                  <a:pt x="2616200" y="76200"/>
                </a:cubicBezTo>
              </a:path>
            </a:pathLst>
          </a:custGeom>
          <a:noFill/>
          <a:ln w="19050" cap="flat" cmpd="sng">
            <a:solidFill>
              <a:srgbClr val="132F95"/>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icrosoft Yahei"/>
              <a:ea typeface="Microsoft Yahei"/>
              <a:cs typeface="Microsoft Yahei"/>
              <a:sym typeface="Microsoft Yahei"/>
            </a:endParaRPr>
          </a:p>
        </p:txBody>
      </p:sp>
      <p:sp>
        <p:nvSpPr>
          <p:cNvPr id="176" name="Google Shape;176;gab0a873d43_1_1"/>
          <p:cNvSpPr txBox="1"/>
          <p:nvPr/>
        </p:nvSpPr>
        <p:spPr>
          <a:xfrm>
            <a:off x="4782086" y="429915"/>
            <a:ext cx="2646900" cy="584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zh-CN" sz="3200">
                <a:solidFill>
                  <a:srgbClr val="132F95"/>
                </a:solidFill>
                <a:latin typeface="Microsoft Yahei"/>
                <a:ea typeface="Microsoft Yahei"/>
                <a:cs typeface="Microsoft Yahei"/>
                <a:sym typeface="Microsoft Yahei"/>
              </a:rPr>
              <a:t>前言</a:t>
            </a:r>
            <a:endParaRPr/>
          </a:p>
        </p:txBody>
      </p:sp>
      <p:grpSp>
        <p:nvGrpSpPr>
          <p:cNvPr id="177" name="Google Shape;177;gab0a873d43_1_1"/>
          <p:cNvGrpSpPr/>
          <p:nvPr/>
        </p:nvGrpSpPr>
        <p:grpSpPr>
          <a:xfrm>
            <a:off x="1824000" y="1985475"/>
            <a:ext cx="8543999" cy="4164151"/>
            <a:chOff x="1714993" y="1901887"/>
            <a:chExt cx="3732797" cy="1512092"/>
          </a:xfrm>
        </p:grpSpPr>
        <p:sp>
          <p:nvSpPr>
            <p:cNvPr id="178" name="Google Shape;178;gab0a873d43_1_1"/>
            <p:cNvSpPr/>
            <p:nvPr/>
          </p:nvSpPr>
          <p:spPr>
            <a:xfrm>
              <a:off x="1714993" y="1901887"/>
              <a:ext cx="3732797" cy="1512092"/>
            </a:xfrm>
            <a:custGeom>
              <a:avLst/>
              <a:gdLst/>
              <a:ahLst/>
              <a:cxnLst/>
              <a:rect l="l" t="t" r="r" b="b"/>
              <a:pathLst>
                <a:path w="625" h="258" extrusionOk="0">
                  <a:moveTo>
                    <a:pt x="2" y="240"/>
                  </a:moveTo>
                  <a:cubicBezTo>
                    <a:pt x="3" y="240"/>
                    <a:pt x="4" y="240"/>
                    <a:pt x="4" y="240"/>
                  </a:cubicBezTo>
                  <a:cubicBezTo>
                    <a:pt x="7" y="240"/>
                    <a:pt x="10" y="239"/>
                    <a:pt x="13" y="239"/>
                  </a:cubicBezTo>
                  <a:cubicBezTo>
                    <a:pt x="15" y="238"/>
                    <a:pt x="16" y="238"/>
                    <a:pt x="18" y="238"/>
                  </a:cubicBezTo>
                  <a:cubicBezTo>
                    <a:pt x="17" y="240"/>
                    <a:pt x="17" y="242"/>
                    <a:pt x="17" y="244"/>
                  </a:cubicBezTo>
                  <a:cubicBezTo>
                    <a:pt x="17" y="246"/>
                    <a:pt x="17" y="248"/>
                    <a:pt x="17" y="251"/>
                  </a:cubicBezTo>
                  <a:cubicBezTo>
                    <a:pt x="17" y="251"/>
                    <a:pt x="17" y="251"/>
                    <a:pt x="17" y="252"/>
                  </a:cubicBezTo>
                  <a:cubicBezTo>
                    <a:pt x="17" y="252"/>
                    <a:pt x="16" y="253"/>
                    <a:pt x="16" y="254"/>
                  </a:cubicBezTo>
                  <a:cubicBezTo>
                    <a:pt x="16" y="256"/>
                    <a:pt x="18" y="258"/>
                    <a:pt x="20" y="258"/>
                  </a:cubicBezTo>
                  <a:cubicBezTo>
                    <a:pt x="36" y="257"/>
                    <a:pt x="51" y="256"/>
                    <a:pt x="67" y="254"/>
                  </a:cubicBezTo>
                  <a:cubicBezTo>
                    <a:pt x="72" y="254"/>
                    <a:pt x="78" y="253"/>
                    <a:pt x="83" y="253"/>
                  </a:cubicBezTo>
                  <a:cubicBezTo>
                    <a:pt x="91" y="252"/>
                    <a:pt x="98" y="252"/>
                    <a:pt x="105" y="251"/>
                  </a:cubicBezTo>
                  <a:cubicBezTo>
                    <a:pt x="110" y="250"/>
                    <a:pt x="115" y="250"/>
                    <a:pt x="121" y="250"/>
                  </a:cubicBezTo>
                  <a:cubicBezTo>
                    <a:pt x="128" y="249"/>
                    <a:pt x="135" y="249"/>
                    <a:pt x="142" y="248"/>
                  </a:cubicBezTo>
                  <a:cubicBezTo>
                    <a:pt x="144" y="248"/>
                    <a:pt x="145" y="248"/>
                    <a:pt x="147" y="248"/>
                  </a:cubicBezTo>
                  <a:cubicBezTo>
                    <a:pt x="151" y="247"/>
                    <a:pt x="156" y="247"/>
                    <a:pt x="160" y="247"/>
                  </a:cubicBezTo>
                  <a:cubicBezTo>
                    <a:pt x="165" y="247"/>
                    <a:pt x="170" y="246"/>
                    <a:pt x="176" y="246"/>
                  </a:cubicBezTo>
                  <a:cubicBezTo>
                    <a:pt x="184" y="246"/>
                    <a:pt x="192" y="246"/>
                    <a:pt x="200" y="246"/>
                  </a:cubicBezTo>
                  <a:cubicBezTo>
                    <a:pt x="205" y="245"/>
                    <a:pt x="211" y="245"/>
                    <a:pt x="216" y="245"/>
                  </a:cubicBezTo>
                  <a:cubicBezTo>
                    <a:pt x="229" y="245"/>
                    <a:pt x="241" y="245"/>
                    <a:pt x="254" y="245"/>
                  </a:cubicBezTo>
                  <a:cubicBezTo>
                    <a:pt x="280" y="245"/>
                    <a:pt x="305" y="245"/>
                    <a:pt x="331" y="245"/>
                  </a:cubicBezTo>
                  <a:cubicBezTo>
                    <a:pt x="337" y="245"/>
                    <a:pt x="343" y="245"/>
                    <a:pt x="349" y="245"/>
                  </a:cubicBezTo>
                  <a:cubicBezTo>
                    <a:pt x="355" y="245"/>
                    <a:pt x="361" y="245"/>
                    <a:pt x="367" y="245"/>
                  </a:cubicBezTo>
                  <a:cubicBezTo>
                    <a:pt x="372" y="245"/>
                    <a:pt x="378" y="245"/>
                    <a:pt x="384" y="244"/>
                  </a:cubicBezTo>
                  <a:cubicBezTo>
                    <a:pt x="391" y="244"/>
                    <a:pt x="397" y="244"/>
                    <a:pt x="403" y="243"/>
                  </a:cubicBezTo>
                  <a:cubicBezTo>
                    <a:pt x="416" y="242"/>
                    <a:pt x="429" y="241"/>
                    <a:pt x="441" y="240"/>
                  </a:cubicBezTo>
                  <a:cubicBezTo>
                    <a:pt x="448" y="240"/>
                    <a:pt x="454" y="239"/>
                    <a:pt x="460" y="238"/>
                  </a:cubicBezTo>
                  <a:cubicBezTo>
                    <a:pt x="466" y="237"/>
                    <a:pt x="472" y="237"/>
                    <a:pt x="478" y="236"/>
                  </a:cubicBezTo>
                  <a:cubicBezTo>
                    <a:pt x="481" y="235"/>
                    <a:pt x="484" y="235"/>
                    <a:pt x="488" y="234"/>
                  </a:cubicBezTo>
                  <a:cubicBezTo>
                    <a:pt x="491" y="234"/>
                    <a:pt x="494" y="233"/>
                    <a:pt x="497" y="233"/>
                  </a:cubicBezTo>
                  <a:cubicBezTo>
                    <a:pt x="500" y="233"/>
                    <a:pt x="503" y="232"/>
                    <a:pt x="505" y="232"/>
                  </a:cubicBezTo>
                  <a:cubicBezTo>
                    <a:pt x="511" y="232"/>
                    <a:pt x="517" y="231"/>
                    <a:pt x="523" y="231"/>
                  </a:cubicBezTo>
                  <a:cubicBezTo>
                    <a:pt x="529" y="230"/>
                    <a:pt x="535" y="230"/>
                    <a:pt x="542" y="230"/>
                  </a:cubicBezTo>
                  <a:cubicBezTo>
                    <a:pt x="545" y="230"/>
                    <a:pt x="548" y="230"/>
                    <a:pt x="551" y="230"/>
                  </a:cubicBezTo>
                  <a:cubicBezTo>
                    <a:pt x="553" y="230"/>
                    <a:pt x="554" y="230"/>
                    <a:pt x="555" y="230"/>
                  </a:cubicBezTo>
                  <a:cubicBezTo>
                    <a:pt x="557" y="230"/>
                    <a:pt x="559" y="230"/>
                    <a:pt x="561" y="230"/>
                  </a:cubicBezTo>
                  <a:cubicBezTo>
                    <a:pt x="562" y="230"/>
                    <a:pt x="564" y="231"/>
                    <a:pt x="565" y="231"/>
                  </a:cubicBezTo>
                  <a:cubicBezTo>
                    <a:pt x="565" y="231"/>
                    <a:pt x="565" y="231"/>
                    <a:pt x="564" y="231"/>
                  </a:cubicBezTo>
                  <a:cubicBezTo>
                    <a:pt x="572" y="232"/>
                    <a:pt x="580" y="233"/>
                    <a:pt x="588" y="233"/>
                  </a:cubicBezTo>
                  <a:cubicBezTo>
                    <a:pt x="592" y="233"/>
                    <a:pt x="595" y="230"/>
                    <a:pt x="595" y="226"/>
                  </a:cubicBezTo>
                  <a:cubicBezTo>
                    <a:pt x="595" y="225"/>
                    <a:pt x="595" y="224"/>
                    <a:pt x="594" y="223"/>
                  </a:cubicBezTo>
                  <a:cubicBezTo>
                    <a:pt x="596" y="223"/>
                    <a:pt x="597" y="222"/>
                    <a:pt x="599" y="221"/>
                  </a:cubicBezTo>
                  <a:cubicBezTo>
                    <a:pt x="600" y="221"/>
                    <a:pt x="602" y="220"/>
                    <a:pt x="603" y="220"/>
                  </a:cubicBezTo>
                  <a:cubicBezTo>
                    <a:pt x="606" y="219"/>
                    <a:pt x="608" y="217"/>
                    <a:pt x="608" y="214"/>
                  </a:cubicBezTo>
                  <a:cubicBezTo>
                    <a:pt x="608" y="213"/>
                    <a:pt x="607" y="211"/>
                    <a:pt x="607" y="210"/>
                  </a:cubicBezTo>
                  <a:cubicBezTo>
                    <a:pt x="607" y="209"/>
                    <a:pt x="607" y="207"/>
                    <a:pt x="607" y="206"/>
                  </a:cubicBezTo>
                  <a:cubicBezTo>
                    <a:pt x="607" y="203"/>
                    <a:pt x="607" y="200"/>
                    <a:pt x="607" y="198"/>
                  </a:cubicBezTo>
                  <a:cubicBezTo>
                    <a:pt x="607" y="192"/>
                    <a:pt x="606" y="186"/>
                    <a:pt x="606" y="180"/>
                  </a:cubicBezTo>
                  <a:cubicBezTo>
                    <a:pt x="606" y="168"/>
                    <a:pt x="605" y="155"/>
                    <a:pt x="605" y="143"/>
                  </a:cubicBezTo>
                  <a:cubicBezTo>
                    <a:pt x="605" y="131"/>
                    <a:pt x="605" y="119"/>
                    <a:pt x="605" y="107"/>
                  </a:cubicBezTo>
                  <a:cubicBezTo>
                    <a:pt x="605" y="96"/>
                    <a:pt x="605" y="84"/>
                    <a:pt x="605" y="72"/>
                  </a:cubicBezTo>
                  <a:cubicBezTo>
                    <a:pt x="605" y="68"/>
                    <a:pt x="605" y="64"/>
                    <a:pt x="606" y="59"/>
                  </a:cubicBezTo>
                  <a:cubicBezTo>
                    <a:pt x="606" y="54"/>
                    <a:pt x="606" y="49"/>
                    <a:pt x="607" y="44"/>
                  </a:cubicBezTo>
                  <a:cubicBezTo>
                    <a:pt x="607" y="40"/>
                    <a:pt x="607" y="36"/>
                    <a:pt x="607" y="33"/>
                  </a:cubicBezTo>
                  <a:cubicBezTo>
                    <a:pt x="610" y="33"/>
                    <a:pt x="612" y="33"/>
                    <a:pt x="614" y="33"/>
                  </a:cubicBezTo>
                  <a:cubicBezTo>
                    <a:pt x="614" y="33"/>
                    <a:pt x="615" y="33"/>
                    <a:pt x="615" y="34"/>
                  </a:cubicBezTo>
                  <a:cubicBezTo>
                    <a:pt x="615" y="34"/>
                    <a:pt x="616" y="34"/>
                    <a:pt x="616" y="34"/>
                  </a:cubicBezTo>
                  <a:cubicBezTo>
                    <a:pt x="616" y="34"/>
                    <a:pt x="616" y="35"/>
                    <a:pt x="616" y="36"/>
                  </a:cubicBezTo>
                  <a:cubicBezTo>
                    <a:pt x="616" y="41"/>
                    <a:pt x="616" y="46"/>
                    <a:pt x="616" y="51"/>
                  </a:cubicBezTo>
                  <a:cubicBezTo>
                    <a:pt x="616" y="59"/>
                    <a:pt x="615" y="66"/>
                    <a:pt x="615" y="73"/>
                  </a:cubicBezTo>
                  <a:cubicBezTo>
                    <a:pt x="615" y="81"/>
                    <a:pt x="615" y="88"/>
                    <a:pt x="615" y="96"/>
                  </a:cubicBezTo>
                  <a:cubicBezTo>
                    <a:pt x="615" y="100"/>
                    <a:pt x="615" y="105"/>
                    <a:pt x="615" y="110"/>
                  </a:cubicBezTo>
                  <a:cubicBezTo>
                    <a:pt x="615" y="113"/>
                    <a:pt x="615" y="116"/>
                    <a:pt x="616" y="119"/>
                  </a:cubicBezTo>
                  <a:cubicBezTo>
                    <a:pt x="616" y="127"/>
                    <a:pt x="616" y="135"/>
                    <a:pt x="616" y="143"/>
                  </a:cubicBezTo>
                  <a:cubicBezTo>
                    <a:pt x="616" y="146"/>
                    <a:pt x="616" y="149"/>
                    <a:pt x="616" y="151"/>
                  </a:cubicBezTo>
                  <a:cubicBezTo>
                    <a:pt x="616" y="152"/>
                    <a:pt x="617" y="153"/>
                    <a:pt x="617" y="154"/>
                  </a:cubicBezTo>
                  <a:cubicBezTo>
                    <a:pt x="617" y="159"/>
                    <a:pt x="617" y="164"/>
                    <a:pt x="617" y="168"/>
                  </a:cubicBezTo>
                  <a:cubicBezTo>
                    <a:pt x="617" y="170"/>
                    <a:pt x="617" y="171"/>
                    <a:pt x="617" y="172"/>
                  </a:cubicBezTo>
                  <a:cubicBezTo>
                    <a:pt x="617" y="177"/>
                    <a:pt x="616" y="182"/>
                    <a:pt x="616" y="188"/>
                  </a:cubicBezTo>
                  <a:cubicBezTo>
                    <a:pt x="614" y="195"/>
                    <a:pt x="613" y="202"/>
                    <a:pt x="611" y="209"/>
                  </a:cubicBezTo>
                  <a:cubicBezTo>
                    <a:pt x="610" y="214"/>
                    <a:pt x="609" y="220"/>
                    <a:pt x="608" y="225"/>
                  </a:cubicBezTo>
                  <a:cubicBezTo>
                    <a:pt x="608" y="226"/>
                    <a:pt x="608" y="227"/>
                    <a:pt x="608" y="228"/>
                  </a:cubicBezTo>
                  <a:cubicBezTo>
                    <a:pt x="609" y="229"/>
                    <a:pt x="610" y="229"/>
                    <a:pt x="610" y="230"/>
                  </a:cubicBezTo>
                  <a:cubicBezTo>
                    <a:pt x="612" y="230"/>
                    <a:pt x="614" y="229"/>
                    <a:pt x="615" y="227"/>
                  </a:cubicBezTo>
                  <a:cubicBezTo>
                    <a:pt x="616" y="223"/>
                    <a:pt x="617" y="219"/>
                    <a:pt x="618" y="215"/>
                  </a:cubicBezTo>
                  <a:cubicBezTo>
                    <a:pt x="619" y="212"/>
                    <a:pt x="620" y="208"/>
                    <a:pt x="621" y="205"/>
                  </a:cubicBezTo>
                  <a:cubicBezTo>
                    <a:pt x="621" y="202"/>
                    <a:pt x="622" y="200"/>
                    <a:pt x="622" y="198"/>
                  </a:cubicBezTo>
                  <a:cubicBezTo>
                    <a:pt x="623" y="193"/>
                    <a:pt x="624" y="189"/>
                    <a:pt x="624" y="185"/>
                  </a:cubicBezTo>
                  <a:cubicBezTo>
                    <a:pt x="625" y="182"/>
                    <a:pt x="625" y="180"/>
                    <a:pt x="625" y="177"/>
                  </a:cubicBezTo>
                  <a:cubicBezTo>
                    <a:pt x="625" y="175"/>
                    <a:pt x="625" y="173"/>
                    <a:pt x="625" y="171"/>
                  </a:cubicBezTo>
                  <a:cubicBezTo>
                    <a:pt x="625" y="169"/>
                    <a:pt x="625" y="167"/>
                    <a:pt x="625" y="165"/>
                  </a:cubicBezTo>
                  <a:cubicBezTo>
                    <a:pt x="625" y="163"/>
                    <a:pt x="625" y="160"/>
                    <a:pt x="625" y="157"/>
                  </a:cubicBezTo>
                  <a:cubicBezTo>
                    <a:pt x="625" y="156"/>
                    <a:pt x="625" y="155"/>
                    <a:pt x="625" y="154"/>
                  </a:cubicBezTo>
                  <a:cubicBezTo>
                    <a:pt x="624" y="149"/>
                    <a:pt x="624" y="145"/>
                    <a:pt x="624" y="140"/>
                  </a:cubicBezTo>
                  <a:cubicBezTo>
                    <a:pt x="624" y="132"/>
                    <a:pt x="623" y="124"/>
                    <a:pt x="623" y="116"/>
                  </a:cubicBezTo>
                  <a:cubicBezTo>
                    <a:pt x="623" y="108"/>
                    <a:pt x="623" y="101"/>
                    <a:pt x="622" y="93"/>
                  </a:cubicBezTo>
                  <a:cubicBezTo>
                    <a:pt x="622" y="85"/>
                    <a:pt x="622" y="78"/>
                    <a:pt x="622" y="70"/>
                  </a:cubicBezTo>
                  <a:cubicBezTo>
                    <a:pt x="622" y="64"/>
                    <a:pt x="622" y="58"/>
                    <a:pt x="622" y="51"/>
                  </a:cubicBezTo>
                  <a:cubicBezTo>
                    <a:pt x="622" y="47"/>
                    <a:pt x="622" y="42"/>
                    <a:pt x="622" y="37"/>
                  </a:cubicBezTo>
                  <a:cubicBezTo>
                    <a:pt x="622" y="36"/>
                    <a:pt x="622" y="35"/>
                    <a:pt x="622" y="34"/>
                  </a:cubicBezTo>
                  <a:cubicBezTo>
                    <a:pt x="622" y="31"/>
                    <a:pt x="622" y="28"/>
                    <a:pt x="622" y="26"/>
                  </a:cubicBezTo>
                  <a:cubicBezTo>
                    <a:pt x="622" y="26"/>
                    <a:pt x="622" y="26"/>
                    <a:pt x="622" y="26"/>
                  </a:cubicBezTo>
                  <a:cubicBezTo>
                    <a:pt x="622" y="26"/>
                    <a:pt x="623" y="26"/>
                    <a:pt x="623" y="26"/>
                  </a:cubicBezTo>
                  <a:cubicBezTo>
                    <a:pt x="625" y="25"/>
                    <a:pt x="625" y="24"/>
                    <a:pt x="625" y="22"/>
                  </a:cubicBezTo>
                  <a:cubicBezTo>
                    <a:pt x="624" y="20"/>
                    <a:pt x="624" y="18"/>
                    <a:pt x="623" y="16"/>
                  </a:cubicBezTo>
                  <a:cubicBezTo>
                    <a:pt x="623" y="15"/>
                    <a:pt x="622" y="14"/>
                    <a:pt x="621" y="14"/>
                  </a:cubicBezTo>
                  <a:cubicBezTo>
                    <a:pt x="621" y="14"/>
                    <a:pt x="620" y="14"/>
                    <a:pt x="620" y="14"/>
                  </a:cubicBezTo>
                  <a:cubicBezTo>
                    <a:pt x="619" y="15"/>
                    <a:pt x="618" y="15"/>
                    <a:pt x="617" y="16"/>
                  </a:cubicBezTo>
                  <a:cubicBezTo>
                    <a:pt x="617" y="17"/>
                    <a:pt x="617" y="18"/>
                    <a:pt x="616" y="19"/>
                  </a:cubicBezTo>
                  <a:cubicBezTo>
                    <a:pt x="616" y="20"/>
                    <a:pt x="616" y="20"/>
                    <a:pt x="616" y="21"/>
                  </a:cubicBezTo>
                  <a:cubicBezTo>
                    <a:pt x="616" y="21"/>
                    <a:pt x="616" y="22"/>
                    <a:pt x="616" y="22"/>
                  </a:cubicBezTo>
                  <a:cubicBezTo>
                    <a:pt x="616" y="23"/>
                    <a:pt x="616" y="24"/>
                    <a:pt x="616" y="25"/>
                  </a:cubicBezTo>
                  <a:cubicBezTo>
                    <a:pt x="613" y="25"/>
                    <a:pt x="611" y="24"/>
                    <a:pt x="608" y="24"/>
                  </a:cubicBezTo>
                  <a:cubicBezTo>
                    <a:pt x="608" y="21"/>
                    <a:pt x="608" y="18"/>
                    <a:pt x="608" y="15"/>
                  </a:cubicBezTo>
                  <a:cubicBezTo>
                    <a:pt x="608" y="13"/>
                    <a:pt x="606" y="11"/>
                    <a:pt x="604" y="11"/>
                  </a:cubicBezTo>
                  <a:cubicBezTo>
                    <a:pt x="602" y="11"/>
                    <a:pt x="600" y="13"/>
                    <a:pt x="600" y="15"/>
                  </a:cubicBezTo>
                  <a:cubicBezTo>
                    <a:pt x="600" y="18"/>
                    <a:pt x="600" y="20"/>
                    <a:pt x="600" y="23"/>
                  </a:cubicBezTo>
                  <a:cubicBezTo>
                    <a:pt x="599" y="23"/>
                    <a:pt x="599" y="23"/>
                    <a:pt x="598" y="23"/>
                  </a:cubicBezTo>
                  <a:cubicBezTo>
                    <a:pt x="595" y="23"/>
                    <a:pt x="591" y="22"/>
                    <a:pt x="588" y="22"/>
                  </a:cubicBezTo>
                  <a:cubicBezTo>
                    <a:pt x="584" y="22"/>
                    <a:pt x="581" y="22"/>
                    <a:pt x="577" y="22"/>
                  </a:cubicBezTo>
                  <a:cubicBezTo>
                    <a:pt x="565" y="21"/>
                    <a:pt x="552" y="21"/>
                    <a:pt x="540" y="21"/>
                  </a:cubicBezTo>
                  <a:cubicBezTo>
                    <a:pt x="515" y="20"/>
                    <a:pt x="490" y="19"/>
                    <a:pt x="465" y="19"/>
                  </a:cubicBezTo>
                  <a:cubicBezTo>
                    <a:pt x="451" y="19"/>
                    <a:pt x="438" y="19"/>
                    <a:pt x="424" y="19"/>
                  </a:cubicBezTo>
                  <a:cubicBezTo>
                    <a:pt x="417" y="18"/>
                    <a:pt x="410" y="18"/>
                    <a:pt x="402" y="18"/>
                  </a:cubicBezTo>
                  <a:cubicBezTo>
                    <a:pt x="396" y="18"/>
                    <a:pt x="389" y="18"/>
                    <a:pt x="383" y="18"/>
                  </a:cubicBezTo>
                  <a:cubicBezTo>
                    <a:pt x="369" y="18"/>
                    <a:pt x="356" y="17"/>
                    <a:pt x="342" y="17"/>
                  </a:cubicBezTo>
                  <a:cubicBezTo>
                    <a:pt x="329" y="16"/>
                    <a:pt x="316" y="16"/>
                    <a:pt x="303" y="16"/>
                  </a:cubicBezTo>
                  <a:cubicBezTo>
                    <a:pt x="296" y="16"/>
                    <a:pt x="289" y="16"/>
                    <a:pt x="282" y="16"/>
                  </a:cubicBezTo>
                  <a:cubicBezTo>
                    <a:pt x="281" y="16"/>
                    <a:pt x="280" y="16"/>
                    <a:pt x="279" y="16"/>
                  </a:cubicBezTo>
                  <a:cubicBezTo>
                    <a:pt x="281" y="16"/>
                    <a:pt x="284" y="16"/>
                    <a:pt x="287" y="16"/>
                  </a:cubicBezTo>
                  <a:cubicBezTo>
                    <a:pt x="292" y="15"/>
                    <a:pt x="296" y="15"/>
                    <a:pt x="301" y="15"/>
                  </a:cubicBezTo>
                  <a:cubicBezTo>
                    <a:pt x="307" y="15"/>
                    <a:pt x="313" y="14"/>
                    <a:pt x="319" y="14"/>
                  </a:cubicBezTo>
                  <a:cubicBezTo>
                    <a:pt x="323" y="14"/>
                    <a:pt x="327" y="14"/>
                    <a:pt x="331" y="14"/>
                  </a:cubicBezTo>
                  <a:cubicBezTo>
                    <a:pt x="332" y="14"/>
                    <a:pt x="334" y="14"/>
                    <a:pt x="335" y="14"/>
                  </a:cubicBezTo>
                  <a:cubicBezTo>
                    <a:pt x="336" y="14"/>
                    <a:pt x="337" y="14"/>
                    <a:pt x="337" y="14"/>
                  </a:cubicBezTo>
                  <a:cubicBezTo>
                    <a:pt x="342" y="14"/>
                    <a:pt x="347" y="14"/>
                    <a:pt x="351" y="14"/>
                  </a:cubicBezTo>
                  <a:cubicBezTo>
                    <a:pt x="353" y="14"/>
                    <a:pt x="355" y="14"/>
                    <a:pt x="357" y="14"/>
                  </a:cubicBezTo>
                  <a:cubicBezTo>
                    <a:pt x="364" y="14"/>
                    <a:pt x="371" y="14"/>
                    <a:pt x="378" y="15"/>
                  </a:cubicBezTo>
                  <a:cubicBezTo>
                    <a:pt x="384" y="15"/>
                    <a:pt x="391" y="16"/>
                    <a:pt x="398" y="16"/>
                  </a:cubicBezTo>
                  <a:cubicBezTo>
                    <a:pt x="405" y="16"/>
                    <a:pt x="411" y="17"/>
                    <a:pt x="418" y="17"/>
                  </a:cubicBezTo>
                  <a:cubicBezTo>
                    <a:pt x="423" y="17"/>
                    <a:pt x="427" y="17"/>
                    <a:pt x="432" y="17"/>
                  </a:cubicBezTo>
                  <a:cubicBezTo>
                    <a:pt x="434" y="17"/>
                    <a:pt x="436" y="17"/>
                    <a:pt x="438" y="17"/>
                  </a:cubicBezTo>
                  <a:cubicBezTo>
                    <a:pt x="445" y="17"/>
                    <a:pt x="453" y="17"/>
                    <a:pt x="461" y="16"/>
                  </a:cubicBezTo>
                  <a:cubicBezTo>
                    <a:pt x="467" y="16"/>
                    <a:pt x="474" y="16"/>
                    <a:pt x="480" y="16"/>
                  </a:cubicBezTo>
                  <a:cubicBezTo>
                    <a:pt x="487" y="16"/>
                    <a:pt x="493" y="15"/>
                    <a:pt x="499" y="15"/>
                  </a:cubicBezTo>
                  <a:cubicBezTo>
                    <a:pt x="506" y="15"/>
                    <a:pt x="513" y="15"/>
                    <a:pt x="519" y="15"/>
                  </a:cubicBezTo>
                  <a:cubicBezTo>
                    <a:pt x="524" y="15"/>
                    <a:pt x="528" y="15"/>
                    <a:pt x="532" y="14"/>
                  </a:cubicBezTo>
                  <a:cubicBezTo>
                    <a:pt x="535" y="14"/>
                    <a:pt x="539" y="14"/>
                    <a:pt x="542" y="14"/>
                  </a:cubicBezTo>
                  <a:cubicBezTo>
                    <a:pt x="548" y="13"/>
                    <a:pt x="554" y="13"/>
                    <a:pt x="560" y="12"/>
                  </a:cubicBezTo>
                  <a:cubicBezTo>
                    <a:pt x="567" y="11"/>
                    <a:pt x="573" y="10"/>
                    <a:pt x="580" y="10"/>
                  </a:cubicBezTo>
                  <a:cubicBezTo>
                    <a:pt x="587" y="9"/>
                    <a:pt x="593" y="9"/>
                    <a:pt x="599" y="9"/>
                  </a:cubicBezTo>
                  <a:cubicBezTo>
                    <a:pt x="602" y="8"/>
                    <a:pt x="605" y="8"/>
                    <a:pt x="608" y="8"/>
                  </a:cubicBezTo>
                  <a:cubicBezTo>
                    <a:pt x="609" y="8"/>
                    <a:pt x="611" y="8"/>
                    <a:pt x="612" y="8"/>
                  </a:cubicBezTo>
                  <a:cubicBezTo>
                    <a:pt x="614" y="8"/>
                    <a:pt x="616" y="8"/>
                    <a:pt x="618" y="8"/>
                  </a:cubicBezTo>
                  <a:cubicBezTo>
                    <a:pt x="618" y="8"/>
                    <a:pt x="618" y="8"/>
                    <a:pt x="618" y="8"/>
                  </a:cubicBezTo>
                  <a:cubicBezTo>
                    <a:pt x="620" y="8"/>
                    <a:pt x="620" y="8"/>
                    <a:pt x="621" y="7"/>
                  </a:cubicBezTo>
                  <a:cubicBezTo>
                    <a:pt x="622" y="7"/>
                    <a:pt x="623" y="6"/>
                    <a:pt x="623" y="5"/>
                  </a:cubicBezTo>
                  <a:cubicBezTo>
                    <a:pt x="624" y="3"/>
                    <a:pt x="623" y="1"/>
                    <a:pt x="620" y="0"/>
                  </a:cubicBezTo>
                  <a:cubicBezTo>
                    <a:pt x="619" y="0"/>
                    <a:pt x="618" y="0"/>
                    <a:pt x="617" y="0"/>
                  </a:cubicBezTo>
                  <a:cubicBezTo>
                    <a:pt x="616" y="0"/>
                    <a:pt x="616" y="0"/>
                    <a:pt x="615" y="0"/>
                  </a:cubicBezTo>
                  <a:cubicBezTo>
                    <a:pt x="614" y="0"/>
                    <a:pt x="613" y="0"/>
                    <a:pt x="612" y="0"/>
                  </a:cubicBezTo>
                  <a:cubicBezTo>
                    <a:pt x="611" y="0"/>
                    <a:pt x="609" y="0"/>
                    <a:pt x="608" y="1"/>
                  </a:cubicBezTo>
                  <a:cubicBezTo>
                    <a:pt x="605" y="1"/>
                    <a:pt x="601" y="1"/>
                    <a:pt x="598" y="1"/>
                  </a:cubicBezTo>
                  <a:cubicBezTo>
                    <a:pt x="591" y="2"/>
                    <a:pt x="585" y="2"/>
                    <a:pt x="579" y="3"/>
                  </a:cubicBezTo>
                  <a:cubicBezTo>
                    <a:pt x="572" y="3"/>
                    <a:pt x="565" y="4"/>
                    <a:pt x="559" y="4"/>
                  </a:cubicBezTo>
                  <a:cubicBezTo>
                    <a:pt x="555" y="5"/>
                    <a:pt x="551" y="5"/>
                    <a:pt x="547" y="5"/>
                  </a:cubicBezTo>
                  <a:cubicBezTo>
                    <a:pt x="544" y="5"/>
                    <a:pt x="541" y="5"/>
                    <a:pt x="538" y="6"/>
                  </a:cubicBezTo>
                  <a:cubicBezTo>
                    <a:pt x="525" y="6"/>
                    <a:pt x="512" y="6"/>
                    <a:pt x="499" y="6"/>
                  </a:cubicBezTo>
                  <a:cubicBezTo>
                    <a:pt x="492" y="7"/>
                    <a:pt x="486" y="7"/>
                    <a:pt x="479" y="7"/>
                  </a:cubicBezTo>
                  <a:cubicBezTo>
                    <a:pt x="473" y="7"/>
                    <a:pt x="466" y="7"/>
                    <a:pt x="460" y="7"/>
                  </a:cubicBezTo>
                  <a:cubicBezTo>
                    <a:pt x="452" y="7"/>
                    <a:pt x="444" y="8"/>
                    <a:pt x="436" y="8"/>
                  </a:cubicBezTo>
                  <a:cubicBezTo>
                    <a:pt x="434" y="8"/>
                    <a:pt x="431" y="8"/>
                    <a:pt x="428" y="8"/>
                  </a:cubicBezTo>
                  <a:cubicBezTo>
                    <a:pt x="424" y="8"/>
                    <a:pt x="420" y="8"/>
                    <a:pt x="415" y="8"/>
                  </a:cubicBezTo>
                  <a:cubicBezTo>
                    <a:pt x="413" y="8"/>
                    <a:pt x="411" y="7"/>
                    <a:pt x="408" y="7"/>
                  </a:cubicBezTo>
                  <a:cubicBezTo>
                    <a:pt x="404" y="7"/>
                    <a:pt x="400" y="7"/>
                    <a:pt x="395" y="7"/>
                  </a:cubicBezTo>
                  <a:cubicBezTo>
                    <a:pt x="389" y="6"/>
                    <a:pt x="382" y="6"/>
                    <a:pt x="375" y="5"/>
                  </a:cubicBezTo>
                  <a:cubicBezTo>
                    <a:pt x="373" y="5"/>
                    <a:pt x="370" y="5"/>
                    <a:pt x="367" y="5"/>
                  </a:cubicBezTo>
                  <a:cubicBezTo>
                    <a:pt x="363" y="5"/>
                    <a:pt x="359" y="5"/>
                    <a:pt x="355" y="4"/>
                  </a:cubicBezTo>
                  <a:cubicBezTo>
                    <a:pt x="353" y="4"/>
                    <a:pt x="350" y="4"/>
                    <a:pt x="348" y="4"/>
                  </a:cubicBezTo>
                  <a:cubicBezTo>
                    <a:pt x="343" y="4"/>
                    <a:pt x="339" y="4"/>
                    <a:pt x="334" y="4"/>
                  </a:cubicBezTo>
                  <a:cubicBezTo>
                    <a:pt x="328" y="5"/>
                    <a:pt x="321" y="5"/>
                    <a:pt x="315" y="5"/>
                  </a:cubicBezTo>
                  <a:cubicBezTo>
                    <a:pt x="309" y="5"/>
                    <a:pt x="303" y="6"/>
                    <a:pt x="298" y="6"/>
                  </a:cubicBezTo>
                  <a:cubicBezTo>
                    <a:pt x="291" y="6"/>
                    <a:pt x="284" y="7"/>
                    <a:pt x="277" y="7"/>
                  </a:cubicBezTo>
                  <a:cubicBezTo>
                    <a:pt x="270" y="7"/>
                    <a:pt x="263" y="7"/>
                    <a:pt x="255" y="8"/>
                  </a:cubicBezTo>
                  <a:cubicBezTo>
                    <a:pt x="252" y="8"/>
                    <a:pt x="249" y="8"/>
                    <a:pt x="246" y="8"/>
                  </a:cubicBezTo>
                  <a:cubicBezTo>
                    <a:pt x="242" y="8"/>
                    <a:pt x="238" y="8"/>
                    <a:pt x="234" y="8"/>
                  </a:cubicBezTo>
                  <a:cubicBezTo>
                    <a:pt x="227" y="8"/>
                    <a:pt x="220" y="8"/>
                    <a:pt x="213" y="8"/>
                  </a:cubicBezTo>
                  <a:cubicBezTo>
                    <a:pt x="207" y="8"/>
                    <a:pt x="200" y="9"/>
                    <a:pt x="193" y="9"/>
                  </a:cubicBezTo>
                  <a:cubicBezTo>
                    <a:pt x="186" y="9"/>
                    <a:pt x="179" y="9"/>
                    <a:pt x="173" y="10"/>
                  </a:cubicBezTo>
                  <a:cubicBezTo>
                    <a:pt x="160" y="10"/>
                    <a:pt x="148" y="11"/>
                    <a:pt x="136" y="12"/>
                  </a:cubicBezTo>
                  <a:cubicBezTo>
                    <a:pt x="130" y="12"/>
                    <a:pt x="123" y="12"/>
                    <a:pt x="117" y="13"/>
                  </a:cubicBezTo>
                  <a:cubicBezTo>
                    <a:pt x="109" y="13"/>
                    <a:pt x="101" y="13"/>
                    <a:pt x="93" y="14"/>
                  </a:cubicBezTo>
                  <a:cubicBezTo>
                    <a:pt x="86" y="14"/>
                    <a:pt x="80" y="14"/>
                    <a:pt x="73" y="14"/>
                  </a:cubicBezTo>
                  <a:cubicBezTo>
                    <a:pt x="68" y="14"/>
                    <a:pt x="62" y="14"/>
                    <a:pt x="57" y="14"/>
                  </a:cubicBezTo>
                  <a:cubicBezTo>
                    <a:pt x="40" y="15"/>
                    <a:pt x="24" y="15"/>
                    <a:pt x="8" y="16"/>
                  </a:cubicBezTo>
                  <a:cubicBezTo>
                    <a:pt x="5" y="16"/>
                    <a:pt x="3" y="18"/>
                    <a:pt x="3" y="20"/>
                  </a:cubicBezTo>
                  <a:cubicBezTo>
                    <a:pt x="3" y="22"/>
                    <a:pt x="5" y="25"/>
                    <a:pt x="8" y="24"/>
                  </a:cubicBezTo>
                  <a:cubicBezTo>
                    <a:pt x="14" y="24"/>
                    <a:pt x="20" y="24"/>
                    <a:pt x="27" y="24"/>
                  </a:cubicBezTo>
                  <a:cubicBezTo>
                    <a:pt x="26" y="25"/>
                    <a:pt x="25" y="26"/>
                    <a:pt x="25" y="27"/>
                  </a:cubicBezTo>
                  <a:cubicBezTo>
                    <a:pt x="25" y="29"/>
                    <a:pt x="27" y="31"/>
                    <a:pt x="29" y="31"/>
                  </a:cubicBezTo>
                  <a:cubicBezTo>
                    <a:pt x="31" y="31"/>
                    <a:pt x="32" y="31"/>
                    <a:pt x="34" y="31"/>
                  </a:cubicBezTo>
                  <a:cubicBezTo>
                    <a:pt x="34" y="44"/>
                    <a:pt x="34" y="58"/>
                    <a:pt x="34" y="71"/>
                  </a:cubicBezTo>
                  <a:cubicBezTo>
                    <a:pt x="34" y="74"/>
                    <a:pt x="34" y="77"/>
                    <a:pt x="34" y="80"/>
                  </a:cubicBezTo>
                  <a:cubicBezTo>
                    <a:pt x="34" y="81"/>
                    <a:pt x="34" y="82"/>
                    <a:pt x="34" y="83"/>
                  </a:cubicBezTo>
                  <a:cubicBezTo>
                    <a:pt x="34" y="85"/>
                    <a:pt x="34" y="88"/>
                    <a:pt x="34" y="90"/>
                  </a:cubicBezTo>
                  <a:cubicBezTo>
                    <a:pt x="34" y="96"/>
                    <a:pt x="34" y="103"/>
                    <a:pt x="35" y="110"/>
                  </a:cubicBezTo>
                  <a:cubicBezTo>
                    <a:pt x="35" y="123"/>
                    <a:pt x="35" y="136"/>
                    <a:pt x="35" y="149"/>
                  </a:cubicBezTo>
                  <a:cubicBezTo>
                    <a:pt x="35" y="156"/>
                    <a:pt x="35" y="163"/>
                    <a:pt x="35" y="170"/>
                  </a:cubicBezTo>
                  <a:cubicBezTo>
                    <a:pt x="35" y="176"/>
                    <a:pt x="35" y="183"/>
                    <a:pt x="36" y="189"/>
                  </a:cubicBezTo>
                  <a:cubicBezTo>
                    <a:pt x="36" y="190"/>
                    <a:pt x="36" y="192"/>
                    <a:pt x="36" y="193"/>
                  </a:cubicBezTo>
                  <a:cubicBezTo>
                    <a:pt x="36" y="195"/>
                    <a:pt x="36" y="197"/>
                    <a:pt x="36" y="200"/>
                  </a:cubicBezTo>
                  <a:cubicBezTo>
                    <a:pt x="36" y="203"/>
                    <a:pt x="37" y="206"/>
                    <a:pt x="37" y="209"/>
                  </a:cubicBezTo>
                  <a:cubicBezTo>
                    <a:pt x="37" y="216"/>
                    <a:pt x="38" y="222"/>
                    <a:pt x="39" y="228"/>
                  </a:cubicBezTo>
                  <a:cubicBezTo>
                    <a:pt x="39" y="228"/>
                    <a:pt x="39" y="229"/>
                    <a:pt x="39" y="229"/>
                  </a:cubicBezTo>
                  <a:cubicBezTo>
                    <a:pt x="36" y="229"/>
                    <a:pt x="32" y="230"/>
                    <a:pt x="29" y="230"/>
                  </a:cubicBezTo>
                  <a:cubicBezTo>
                    <a:pt x="27" y="230"/>
                    <a:pt x="26" y="230"/>
                    <a:pt x="25" y="231"/>
                  </a:cubicBezTo>
                  <a:cubicBezTo>
                    <a:pt x="25" y="229"/>
                    <a:pt x="24" y="228"/>
                    <a:pt x="24" y="226"/>
                  </a:cubicBezTo>
                  <a:cubicBezTo>
                    <a:pt x="24" y="224"/>
                    <a:pt x="24" y="222"/>
                    <a:pt x="24" y="220"/>
                  </a:cubicBezTo>
                  <a:cubicBezTo>
                    <a:pt x="24" y="217"/>
                    <a:pt x="24" y="213"/>
                    <a:pt x="24" y="210"/>
                  </a:cubicBezTo>
                  <a:cubicBezTo>
                    <a:pt x="23" y="208"/>
                    <a:pt x="23" y="206"/>
                    <a:pt x="23" y="204"/>
                  </a:cubicBezTo>
                  <a:cubicBezTo>
                    <a:pt x="23" y="199"/>
                    <a:pt x="22" y="193"/>
                    <a:pt x="22" y="188"/>
                  </a:cubicBezTo>
                  <a:cubicBezTo>
                    <a:pt x="22" y="186"/>
                    <a:pt x="21" y="183"/>
                    <a:pt x="21" y="181"/>
                  </a:cubicBezTo>
                  <a:cubicBezTo>
                    <a:pt x="21" y="178"/>
                    <a:pt x="21" y="175"/>
                    <a:pt x="21" y="173"/>
                  </a:cubicBezTo>
                  <a:cubicBezTo>
                    <a:pt x="20" y="170"/>
                    <a:pt x="20" y="167"/>
                    <a:pt x="20" y="164"/>
                  </a:cubicBezTo>
                  <a:cubicBezTo>
                    <a:pt x="20" y="162"/>
                    <a:pt x="20" y="161"/>
                    <a:pt x="20" y="159"/>
                  </a:cubicBezTo>
                  <a:cubicBezTo>
                    <a:pt x="20" y="153"/>
                    <a:pt x="20" y="146"/>
                    <a:pt x="19" y="139"/>
                  </a:cubicBezTo>
                  <a:cubicBezTo>
                    <a:pt x="19" y="135"/>
                    <a:pt x="19" y="132"/>
                    <a:pt x="19" y="128"/>
                  </a:cubicBezTo>
                  <a:cubicBezTo>
                    <a:pt x="19" y="117"/>
                    <a:pt x="19" y="106"/>
                    <a:pt x="19" y="96"/>
                  </a:cubicBezTo>
                  <a:cubicBezTo>
                    <a:pt x="19" y="84"/>
                    <a:pt x="19" y="73"/>
                    <a:pt x="19" y="62"/>
                  </a:cubicBezTo>
                  <a:cubicBezTo>
                    <a:pt x="18" y="52"/>
                    <a:pt x="18" y="42"/>
                    <a:pt x="18" y="32"/>
                  </a:cubicBezTo>
                  <a:cubicBezTo>
                    <a:pt x="18" y="31"/>
                    <a:pt x="18" y="30"/>
                    <a:pt x="18" y="29"/>
                  </a:cubicBezTo>
                  <a:cubicBezTo>
                    <a:pt x="18" y="28"/>
                    <a:pt x="18" y="26"/>
                    <a:pt x="18" y="25"/>
                  </a:cubicBezTo>
                  <a:cubicBezTo>
                    <a:pt x="18" y="25"/>
                    <a:pt x="17" y="24"/>
                    <a:pt x="17" y="24"/>
                  </a:cubicBezTo>
                  <a:cubicBezTo>
                    <a:pt x="17" y="24"/>
                    <a:pt x="17" y="24"/>
                    <a:pt x="17" y="24"/>
                  </a:cubicBezTo>
                  <a:cubicBezTo>
                    <a:pt x="17" y="24"/>
                    <a:pt x="16" y="25"/>
                    <a:pt x="16" y="25"/>
                  </a:cubicBezTo>
                  <a:cubicBezTo>
                    <a:pt x="16" y="26"/>
                    <a:pt x="16" y="28"/>
                    <a:pt x="16" y="29"/>
                  </a:cubicBezTo>
                  <a:cubicBezTo>
                    <a:pt x="16" y="30"/>
                    <a:pt x="15" y="30"/>
                    <a:pt x="15" y="31"/>
                  </a:cubicBezTo>
                  <a:cubicBezTo>
                    <a:pt x="15" y="33"/>
                    <a:pt x="15" y="34"/>
                    <a:pt x="15" y="35"/>
                  </a:cubicBezTo>
                  <a:cubicBezTo>
                    <a:pt x="15" y="38"/>
                    <a:pt x="15" y="40"/>
                    <a:pt x="15" y="43"/>
                  </a:cubicBezTo>
                  <a:cubicBezTo>
                    <a:pt x="14" y="49"/>
                    <a:pt x="14" y="54"/>
                    <a:pt x="13" y="60"/>
                  </a:cubicBezTo>
                  <a:cubicBezTo>
                    <a:pt x="13" y="60"/>
                    <a:pt x="14" y="61"/>
                    <a:pt x="14" y="61"/>
                  </a:cubicBezTo>
                  <a:cubicBezTo>
                    <a:pt x="15" y="61"/>
                    <a:pt x="15" y="60"/>
                    <a:pt x="15" y="60"/>
                  </a:cubicBezTo>
                  <a:cubicBezTo>
                    <a:pt x="15" y="54"/>
                    <a:pt x="16" y="49"/>
                    <a:pt x="16" y="43"/>
                  </a:cubicBezTo>
                  <a:cubicBezTo>
                    <a:pt x="16" y="42"/>
                    <a:pt x="16" y="40"/>
                    <a:pt x="16" y="39"/>
                  </a:cubicBezTo>
                  <a:cubicBezTo>
                    <a:pt x="16" y="39"/>
                    <a:pt x="16" y="40"/>
                    <a:pt x="16" y="41"/>
                  </a:cubicBezTo>
                  <a:cubicBezTo>
                    <a:pt x="16" y="46"/>
                    <a:pt x="16" y="51"/>
                    <a:pt x="16" y="57"/>
                  </a:cubicBezTo>
                  <a:cubicBezTo>
                    <a:pt x="16" y="67"/>
                    <a:pt x="16" y="77"/>
                    <a:pt x="16" y="87"/>
                  </a:cubicBezTo>
                  <a:cubicBezTo>
                    <a:pt x="16" y="98"/>
                    <a:pt x="16" y="109"/>
                    <a:pt x="15" y="120"/>
                  </a:cubicBezTo>
                  <a:cubicBezTo>
                    <a:pt x="15" y="125"/>
                    <a:pt x="15" y="131"/>
                    <a:pt x="15" y="137"/>
                  </a:cubicBezTo>
                  <a:cubicBezTo>
                    <a:pt x="15" y="138"/>
                    <a:pt x="15" y="140"/>
                    <a:pt x="15" y="141"/>
                  </a:cubicBezTo>
                  <a:cubicBezTo>
                    <a:pt x="15" y="145"/>
                    <a:pt x="15" y="148"/>
                    <a:pt x="15" y="152"/>
                  </a:cubicBezTo>
                  <a:cubicBezTo>
                    <a:pt x="15" y="156"/>
                    <a:pt x="15" y="161"/>
                    <a:pt x="16" y="165"/>
                  </a:cubicBezTo>
                  <a:cubicBezTo>
                    <a:pt x="16" y="169"/>
                    <a:pt x="16" y="172"/>
                    <a:pt x="16" y="176"/>
                  </a:cubicBezTo>
                  <a:cubicBezTo>
                    <a:pt x="16" y="178"/>
                    <a:pt x="16" y="179"/>
                    <a:pt x="16" y="181"/>
                  </a:cubicBezTo>
                  <a:cubicBezTo>
                    <a:pt x="16" y="186"/>
                    <a:pt x="17" y="191"/>
                    <a:pt x="17" y="196"/>
                  </a:cubicBezTo>
                  <a:cubicBezTo>
                    <a:pt x="17" y="202"/>
                    <a:pt x="17" y="207"/>
                    <a:pt x="18" y="212"/>
                  </a:cubicBezTo>
                  <a:cubicBezTo>
                    <a:pt x="18" y="215"/>
                    <a:pt x="18" y="219"/>
                    <a:pt x="18" y="222"/>
                  </a:cubicBezTo>
                  <a:cubicBezTo>
                    <a:pt x="18" y="222"/>
                    <a:pt x="18" y="223"/>
                    <a:pt x="18" y="224"/>
                  </a:cubicBezTo>
                  <a:cubicBezTo>
                    <a:pt x="18" y="226"/>
                    <a:pt x="18" y="228"/>
                    <a:pt x="18" y="230"/>
                  </a:cubicBezTo>
                  <a:cubicBezTo>
                    <a:pt x="18" y="230"/>
                    <a:pt x="18" y="231"/>
                    <a:pt x="18" y="231"/>
                  </a:cubicBezTo>
                  <a:cubicBezTo>
                    <a:pt x="17" y="232"/>
                    <a:pt x="17" y="232"/>
                    <a:pt x="16" y="232"/>
                  </a:cubicBezTo>
                  <a:cubicBezTo>
                    <a:pt x="11" y="232"/>
                    <a:pt x="7" y="233"/>
                    <a:pt x="3" y="234"/>
                  </a:cubicBezTo>
                  <a:cubicBezTo>
                    <a:pt x="1" y="234"/>
                    <a:pt x="0" y="236"/>
                    <a:pt x="0" y="238"/>
                  </a:cubicBezTo>
                  <a:cubicBezTo>
                    <a:pt x="1" y="239"/>
                    <a:pt x="1" y="239"/>
                    <a:pt x="2" y="240"/>
                  </a:cubicBezTo>
                  <a:close/>
                  <a:moveTo>
                    <a:pt x="39" y="80"/>
                  </a:moveTo>
                  <a:cubicBezTo>
                    <a:pt x="39" y="78"/>
                    <a:pt x="39" y="76"/>
                    <a:pt x="39" y="73"/>
                  </a:cubicBezTo>
                  <a:cubicBezTo>
                    <a:pt x="39" y="67"/>
                    <a:pt x="39" y="60"/>
                    <a:pt x="39" y="54"/>
                  </a:cubicBezTo>
                  <a:cubicBezTo>
                    <a:pt x="39" y="46"/>
                    <a:pt x="39" y="38"/>
                    <a:pt x="39" y="31"/>
                  </a:cubicBezTo>
                  <a:cubicBezTo>
                    <a:pt x="50" y="30"/>
                    <a:pt x="61" y="29"/>
                    <a:pt x="72" y="29"/>
                  </a:cubicBezTo>
                  <a:cubicBezTo>
                    <a:pt x="77" y="29"/>
                    <a:pt x="83" y="28"/>
                    <a:pt x="88" y="28"/>
                  </a:cubicBezTo>
                  <a:cubicBezTo>
                    <a:pt x="96" y="28"/>
                    <a:pt x="104" y="28"/>
                    <a:pt x="111" y="28"/>
                  </a:cubicBezTo>
                  <a:cubicBezTo>
                    <a:pt x="113" y="28"/>
                    <a:pt x="115" y="28"/>
                    <a:pt x="117" y="28"/>
                  </a:cubicBezTo>
                  <a:cubicBezTo>
                    <a:pt x="122" y="27"/>
                    <a:pt x="127" y="27"/>
                    <a:pt x="131" y="27"/>
                  </a:cubicBezTo>
                  <a:cubicBezTo>
                    <a:pt x="136" y="27"/>
                    <a:pt x="142" y="27"/>
                    <a:pt x="147" y="27"/>
                  </a:cubicBezTo>
                  <a:cubicBezTo>
                    <a:pt x="154" y="27"/>
                    <a:pt x="161" y="27"/>
                    <a:pt x="168" y="27"/>
                  </a:cubicBezTo>
                  <a:cubicBezTo>
                    <a:pt x="175" y="27"/>
                    <a:pt x="182" y="27"/>
                    <a:pt x="189" y="27"/>
                  </a:cubicBezTo>
                  <a:cubicBezTo>
                    <a:pt x="203" y="26"/>
                    <a:pt x="216" y="26"/>
                    <a:pt x="229" y="26"/>
                  </a:cubicBezTo>
                  <a:cubicBezTo>
                    <a:pt x="235" y="25"/>
                    <a:pt x="240" y="25"/>
                    <a:pt x="246" y="25"/>
                  </a:cubicBezTo>
                  <a:cubicBezTo>
                    <a:pt x="251" y="25"/>
                    <a:pt x="257" y="25"/>
                    <a:pt x="263" y="25"/>
                  </a:cubicBezTo>
                  <a:cubicBezTo>
                    <a:pt x="276" y="25"/>
                    <a:pt x="288" y="25"/>
                    <a:pt x="301" y="25"/>
                  </a:cubicBezTo>
                  <a:cubicBezTo>
                    <a:pt x="314" y="26"/>
                    <a:pt x="327" y="26"/>
                    <a:pt x="340" y="26"/>
                  </a:cubicBezTo>
                  <a:cubicBezTo>
                    <a:pt x="354" y="27"/>
                    <a:pt x="367" y="27"/>
                    <a:pt x="380" y="27"/>
                  </a:cubicBezTo>
                  <a:cubicBezTo>
                    <a:pt x="388" y="27"/>
                    <a:pt x="395" y="28"/>
                    <a:pt x="402" y="28"/>
                  </a:cubicBezTo>
                  <a:cubicBezTo>
                    <a:pt x="409" y="28"/>
                    <a:pt x="416" y="28"/>
                    <a:pt x="422" y="28"/>
                  </a:cubicBezTo>
                  <a:cubicBezTo>
                    <a:pt x="447" y="28"/>
                    <a:pt x="472" y="28"/>
                    <a:pt x="497" y="29"/>
                  </a:cubicBezTo>
                  <a:cubicBezTo>
                    <a:pt x="511" y="29"/>
                    <a:pt x="524" y="30"/>
                    <a:pt x="538" y="30"/>
                  </a:cubicBezTo>
                  <a:cubicBezTo>
                    <a:pt x="550" y="30"/>
                    <a:pt x="563" y="31"/>
                    <a:pt x="575" y="31"/>
                  </a:cubicBezTo>
                  <a:cubicBezTo>
                    <a:pt x="579" y="31"/>
                    <a:pt x="583" y="31"/>
                    <a:pt x="587" y="32"/>
                  </a:cubicBezTo>
                  <a:cubicBezTo>
                    <a:pt x="591" y="32"/>
                    <a:pt x="594" y="32"/>
                    <a:pt x="597" y="32"/>
                  </a:cubicBezTo>
                  <a:cubicBezTo>
                    <a:pt x="597" y="32"/>
                    <a:pt x="598" y="32"/>
                    <a:pt x="599" y="32"/>
                  </a:cubicBezTo>
                  <a:cubicBezTo>
                    <a:pt x="598" y="40"/>
                    <a:pt x="598" y="47"/>
                    <a:pt x="597" y="54"/>
                  </a:cubicBezTo>
                  <a:cubicBezTo>
                    <a:pt x="597" y="66"/>
                    <a:pt x="596" y="78"/>
                    <a:pt x="596" y="90"/>
                  </a:cubicBezTo>
                  <a:cubicBezTo>
                    <a:pt x="595" y="114"/>
                    <a:pt x="595" y="138"/>
                    <a:pt x="595" y="161"/>
                  </a:cubicBezTo>
                  <a:cubicBezTo>
                    <a:pt x="595" y="171"/>
                    <a:pt x="595" y="180"/>
                    <a:pt x="595" y="189"/>
                  </a:cubicBezTo>
                  <a:cubicBezTo>
                    <a:pt x="595" y="193"/>
                    <a:pt x="595" y="198"/>
                    <a:pt x="594" y="202"/>
                  </a:cubicBezTo>
                  <a:cubicBezTo>
                    <a:pt x="594" y="204"/>
                    <a:pt x="594" y="206"/>
                    <a:pt x="594" y="208"/>
                  </a:cubicBezTo>
                  <a:cubicBezTo>
                    <a:pt x="594" y="209"/>
                    <a:pt x="594" y="210"/>
                    <a:pt x="594" y="210"/>
                  </a:cubicBezTo>
                  <a:cubicBezTo>
                    <a:pt x="594" y="210"/>
                    <a:pt x="594" y="210"/>
                    <a:pt x="593" y="211"/>
                  </a:cubicBezTo>
                  <a:cubicBezTo>
                    <a:pt x="593" y="210"/>
                    <a:pt x="593" y="210"/>
                    <a:pt x="593" y="209"/>
                  </a:cubicBezTo>
                  <a:cubicBezTo>
                    <a:pt x="592" y="208"/>
                    <a:pt x="591" y="208"/>
                    <a:pt x="589" y="208"/>
                  </a:cubicBezTo>
                  <a:cubicBezTo>
                    <a:pt x="577" y="207"/>
                    <a:pt x="564" y="206"/>
                    <a:pt x="551" y="206"/>
                  </a:cubicBezTo>
                  <a:cubicBezTo>
                    <a:pt x="538" y="205"/>
                    <a:pt x="524" y="205"/>
                    <a:pt x="510" y="205"/>
                  </a:cubicBezTo>
                  <a:cubicBezTo>
                    <a:pt x="497" y="204"/>
                    <a:pt x="483" y="204"/>
                    <a:pt x="470" y="204"/>
                  </a:cubicBezTo>
                  <a:cubicBezTo>
                    <a:pt x="467" y="204"/>
                    <a:pt x="465" y="204"/>
                    <a:pt x="463" y="204"/>
                  </a:cubicBezTo>
                  <a:cubicBezTo>
                    <a:pt x="460" y="204"/>
                    <a:pt x="458" y="204"/>
                    <a:pt x="456" y="204"/>
                  </a:cubicBezTo>
                  <a:cubicBezTo>
                    <a:pt x="448" y="204"/>
                    <a:pt x="440" y="204"/>
                    <a:pt x="432" y="204"/>
                  </a:cubicBezTo>
                  <a:cubicBezTo>
                    <a:pt x="427" y="204"/>
                    <a:pt x="421" y="204"/>
                    <a:pt x="415" y="204"/>
                  </a:cubicBezTo>
                  <a:cubicBezTo>
                    <a:pt x="409" y="204"/>
                    <a:pt x="402" y="204"/>
                    <a:pt x="396" y="205"/>
                  </a:cubicBezTo>
                  <a:cubicBezTo>
                    <a:pt x="389" y="205"/>
                    <a:pt x="382" y="205"/>
                    <a:pt x="375" y="205"/>
                  </a:cubicBezTo>
                  <a:cubicBezTo>
                    <a:pt x="369" y="205"/>
                    <a:pt x="364" y="206"/>
                    <a:pt x="358" y="206"/>
                  </a:cubicBezTo>
                  <a:cubicBezTo>
                    <a:pt x="331" y="207"/>
                    <a:pt x="304" y="208"/>
                    <a:pt x="276" y="210"/>
                  </a:cubicBezTo>
                  <a:cubicBezTo>
                    <a:pt x="263" y="210"/>
                    <a:pt x="250" y="211"/>
                    <a:pt x="236" y="212"/>
                  </a:cubicBezTo>
                  <a:cubicBezTo>
                    <a:pt x="231" y="212"/>
                    <a:pt x="226" y="212"/>
                    <a:pt x="221" y="212"/>
                  </a:cubicBezTo>
                  <a:cubicBezTo>
                    <a:pt x="217" y="213"/>
                    <a:pt x="212" y="213"/>
                    <a:pt x="208" y="213"/>
                  </a:cubicBezTo>
                  <a:cubicBezTo>
                    <a:pt x="206" y="213"/>
                    <a:pt x="203" y="213"/>
                    <a:pt x="201" y="213"/>
                  </a:cubicBezTo>
                  <a:cubicBezTo>
                    <a:pt x="194" y="214"/>
                    <a:pt x="187" y="214"/>
                    <a:pt x="179" y="215"/>
                  </a:cubicBezTo>
                  <a:cubicBezTo>
                    <a:pt x="177" y="215"/>
                    <a:pt x="175" y="215"/>
                    <a:pt x="173" y="215"/>
                  </a:cubicBezTo>
                  <a:cubicBezTo>
                    <a:pt x="170" y="216"/>
                    <a:pt x="167" y="216"/>
                    <a:pt x="164" y="216"/>
                  </a:cubicBezTo>
                  <a:cubicBezTo>
                    <a:pt x="160" y="216"/>
                    <a:pt x="155" y="217"/>
                    <a:pt x="150" y="217"/>
                  </a:cubicBezTo>
                  <a:cubicBezTo>
                    <a:pt x="148" y="218"/>
                    <a:pt x="146" y="218"/>
                    <a:pt x="144" y="218"/>
                  </a:cubicBezTo>
                  <a:cubicBezTo>
                    <a:pt x="136" y="219"/>
                    <a:pt x="129" y="220"/>
                    <a:pt x="121" y="221"/>
                  </a:cubicBezTo>
                  <a:cubicBezTo>
                    <a:pt x="116" y="221"/>
                    <a:pt x="110" y="222"/>
                    <a:pt x="104" y="223"/>
                  </a:cubicBezTo>
                  <a:cubicBezTo>
                    <a:pt x="101" y="223"/>
                    <a:pt x="98" y="224"/>
                    <a:pt x="95" y="224"/>
                  </a:cubicBezTo>
                  <a:cubicBezTo>
                    <a:pt x="92" y="224"/>
                    <a:pt x="89" y="224"/>
                    <a:pt x="87" y="225"/>
                  </a:cubicBezTo>
                  <a:cubicBezTo>
                    <a:pt x="81" y="225"/>
                    <a:pt x="75" y="226"/>
                    <a:pt x="69" y="226"/>
                  </a:cubicBezTo>
                  <a:cubicBezTo>
                    <a:pt x="62" y="227"/>
                    <a:pt x="54" y="227"/>
                    <a:pt x="46" y="228"/>
                  </a:cubicBezTo>
                  <a:cubicBezTo>
                    <a:pt x="46" y="225"/>
                    <a:pt x="45" y="222"/>
                    <a:pt x="45" y="219"/>
                  </a:cubicBezTo>
                  <a:cubicBezTo>
                    <a:pt x="45" y="216"/>
                    <a:pt x="44" y="213"/>
                    <a:pt x="44" y="210"/>
                  </a:cubicBezTo>
                  <a:cubicBezTo>
                    <a:pt x="44" y="207"/>
                    <a:pt x="43" y="204"/>
                    <a:pt x="43" y="201"/>
                  </a:cubicBezTo>
                  <a:cubicBezTo>
                    <a:pt x="43" y="197"/>
                    <a:pt x="43" y="193"/>
                    <a:pt x="42" y="189"/>
                  </a:cubicBezTo>
                  <a:cubicBezTo>
                    <a:pt x="42" y="189"/>
                    <a:pt x="42" y="188"/>
                    <a:pt x="42" y="187"/>
                  </a:cubicBezTo>
                  <a:cubicBezTo>
                    <a:pt x="42" y="184"/>
                    <a:pt x="42" y="182"/>
                    <a:pt x="42" y="180"/>
                  </a:cubicBezTo>
                  <a:cubicBezTo>
                    <a:pt x="42" y="177"/>
                    <a:pt x="42" y="174"/>
                    <a:pt x="42" y="172"/>
                  </a:cubicBezTo>
                  <a:cubicBezTo>
                    <a:pt x="41" y="165"/>
                    <a:pt x="41" y="158"/>
                    <a:pt x="41" y="151"/>
                  </a:cubicBezTo>
                  <a:cubicBezTo>
                    <a:pt x="41" y="138"/>
                    <a:pt x="40" y="125"/>
                    <a:pt x="40" y="112"/>
                  </a:cubicBezTo>
                  <a:cubicBezTo>
                    <a:pt x="40" y="105"/>
                    <a:pt x="39" y="99"/>
                    <a:pt x="39" y="92"/>
                  </a:cubicBezTo>
                  <a:cubicBezTo>
                    <a:pt x="39" y="88"/>
                    <a:pt x="39" y="84"/>
                    <a:pt x="39" y="80"/>
                  </a:cubicBezTo>
                  <a:close/>
                  <a:moveTo>
                    <a:pt x="34" y="236"/>
                  </a:moveTo>
                  <a:cubicBezTo>
                    <a:pt x="37" y="236"/>
                    <a:pt x="39" y="235"/>
                    <a:pt x="42" y="235"/>
                  </a:cubicBezTo>
                  <a:cubicBezTo>
                    <a:pt x="44" y="235"/>
                    <a:pt x="47" y="235"/>
                    <a:pt x="49" y="235"/>
                  </a:cubicBezTo>
                  <a:cubicBezTo>
                    <a:pt x="63" y="234"/>
                    <a:pt x="78" y="233"/>
                    <a:pt x="92" y="231"/>
                  </a:cubicBezTo>
                  <a:cubicBezTo>
                    <a:pt x="98" y="231"/>
                    <a:pt x="104" y="230"/>
                    <a:pt x="110" y="229"/>
                  </a:cubicBezTo>
                  <a:cubicBezTo>
                    <a:pt x="116" y="229"/>
                    <a:pt x="121" y="228"/>
                    <a:pt x="127" y="228"/>
                  </a:cubicBezTo>
                  <a:cubicBezTo>
                    <a:pt x="131" y="227"/>
                    <a:pt x="136" y="227"/>
                    <a:pt x="140" y="226"/>
                  </a:cubicBezTo>
                  <a:cubicBezTo>
                    <a:pt x="142" y="226"/>
                    <a:pt x="143" y="226"/>
                    <a:pt x="145" y="226"/>
                  </a:cubicBezTo>
                  <a:cubicBezTo>
                    <a:pt x="153" y="225"/>
                    <a:pt x="161" y="224"/>
                    <a:pt x="169" y="224"/>
                  </a:cubicBezTo>
                  <a:cubicBezTo>
                    <a:pt x="175" y="223"/>
                    <a:pt x="180" y="223"/>
                    <a:pt x="185" y="223"/>
                  </a:cubicBezTo>
                  <a:cubicBezTo>
                    <a:pt x="191" y="222"/>
                    <a:pt x="197" y="222"/>
                    <a:pt x="203" y="222"/>
                  </a:cubicBezTo>
                  <a:cubicBezTo>
                    <a:pt x="215" y="221"/>
                    <a:pt x="228" y="221"/>
                    <a:pt x="240" y="220"/>
                  </a:cubicBezTo>
                  <a:cubicBezTo>
                    <a:pt x="253" y="220"/>
                    <a:pt x="266" y="219"/>
                    <a:pt x="279" y="219"/>
                  </a:cubicBezTo>
                  <a:cubicBezTo>
                    <a:pt x="292" y="218"/>
                    <a:pt x="306" y="218"/>
                    <a:pt x="319" y="217"/>
                  </a:cubicBezTo>
                  <a:cubicBezTo>
                    <a:pt x="327" y="217"/>
                    <a:pt x="335" y="216"/>
                    <a:pt x="343" y="216"/>
                  </a:cubicBezTo>
                  <a:cubicBezTo>
                    <a:pt x="348" y="216"/>
                    <a:pt x="353" y="216"/>
                    <a:pt x="359" y="216"/>
                  </a:cubicBezTo>
                  <a:cubicBezTo>
                    <a:pt x="366" y="215"/>
                    <a:pt x="374" y="215"/>
                    <a:pt x="382" y="215"/>
                  </a:cubicBezTo>
                  <a:cubicBezTo>
                    <a:pt x="387" y="215"/>
                    <a:pt x="392" y="215"/>
                    <a:pt x="397" y="215"/>
                  </a:cubicBezTo>
                  <a:cubicBezTo>
                    <a:pt x="405" y="215"/>
                    <a:pt x="413" y="214"/>
                    <a:pt x="421" y="214"/>
                  </a:cubicBezTo>
                  <a:cubicBezTo>
                    <a:pt x="426" y="214"/>
                    <a:pt x="431" y="214"/>
                    <a:pt x="435" y="214"/>
                  </a:cubicBezTo>
                  <a:cubicBezTo>
                    <a:pt x="438" y="214"/>
                    <a:pt x="441" y="214"/>
                    <a:pt x="444" y="214"/>
                  </a:cubicBezTo>
                  <a:cubicBezTo>
                    <a:pt x="454" y="214"/>
                    <a:pt x="464" y="214"/>
                    <a:pt x="474" y="214"/>
                  </a:cubicBezTo>
                  <a:cubicBezTo>
                    <a:pt x="483" y="214"/>
                    <a:pt x="491" y="215"/>
                    <a:pt x="499" y="215"/>
                  </a:cubicBezTo>
                  <a:cubicBezTo>
                    <a:pt x="505" y="215"/>
                    <a:pt x="511" y="215"/>
                    <a:pt x="517" y="215"/>
                  </a:cubicBezTo>
                  <a:cubicBezTo>
                    <a:pt x="529" y="216"/>
                    <a:pt x="541" y="216"/>
                    <a:pt x="553" y="216"/>
                  </a:cubicBezTo>
                  <a:cubicBezTo>
                    <a:pt x="557" y="217"/>
                    <a:pt x="560" y="217"/>
                    <a:pt x="564" y="217"/>
                  </a:cubicBezTo>
                  <a:cubicBezTo>
                    <a:pt x="561" y="217"/>
                    <a:pt x="559" y="217"/>
                    <a:pt x="557" y="217"/>
                  </a:cubicBezTo>
                  <a:cubicBezTo>
                    <a:pt x="557" y="217"/>
                    <a:pt x="557" y="218"/>
                    <a:pt x="556" y="218"/>
                  </a:cubicBezTo>
                  <a:cubicBezTo>
                    <a:pt x="556" y="218"/>
                    <a:pt x="556" y="218"/>
                    <a:pt x="556" y="218"/>
                  </a:cubicBezTo>
                  <a:cubicBezTo>
                    <a:pt x="554" y="218"/>
                    <a:pt x="553" y="218"/>
                    <a:pt x="551" y="218"/>
                  </a:cubicBezTo>
                  <a:cubicBezTo>
                    <a:pt x="545" y="218"/>
                    <a:pt x="538" y="218"/>
                    <a:pt x="532" y="219"/>
                  </a:cubicBezTo>
                  <a:cubicBezTo>
                    <a:pt x="526" y="219"/>
                    <a:pt x="520" y="220"/>
                    <a:pt x="514" y="220"/>
                  </a:cubicBezTo>
                  <a:cubicBezTo>
                    <a:pt x="509" y="220"/>
                    <a:pt x="504" y="221"/>
                    <a:pt x="499" y="221"/>
                  </a:cubicBezTo>
                  <a:cubicBezTo>
                    <a:pt x="496" y="222"/>
                    <a:pt x="494" y="222"/>
                    <a:pt x="491" y="222"/>
                  </a:cubicBezTo>
                  <a:cubicBezTo>
                    <a:pt x="488" y="223"/>
                    <a:pt x="486" y="223"/>
                    <a:pt x="484" y="223"/>
                  </a:cubicBezTo>
                  <a:cubicBezTo>
                    <a:pt x="478" y="224"/>
                    <a:pt x="472" y="225"/>
                    <a:pt x="467" y="226"/>
                  </a:cubicBezTo>
                  <a:cubicBezTo>
                    <a:pt x="462" y="227"/>
                    <a:pt x="458" y="228"/>
                    <a:pt x="453" y="228"/>
                  </a:cubicBezTo>
                  <a:cubicBezTo>
                    <a:pt x="440" y="230"/>
                    <a:pt x="428" y="231"/>
                    <a:pt x="415" y="232"/>
                  </a:cubicBezTo>
                  <a:cubicBezTo>
                    <a:pt x="403" y="233"/>
                    <a:pt x="391" y="234"/>
                    <a:pt x="378" y="235"/>
                  </a:cubicBezTo>
                  <a:cubicBezTo>
                    <a:pt x="376" y="235"/>
                    <a:pt x="373" y="235"/>
                    <a:pt x="371" y="235"/>
                  </a:cubicBezTo>
                  <a:cubicBezTo>
                    <a:pt x="367" y="235"/>
                    <a:pt x="362" y="235"/>
                    <a:pt x="358" y="235"/>
                  </a:cubicBezTo>
                  <a:cubicBezTo>
                    <a:pt x="352" y="235"/>
                    <a:pt x="346" y="235"/>
                    <a:pt x="340" y="236"/>
                  </a:cubicBezTo>
                  <a:cubicBezTo>
                    <a:pt x="329" y="236"/>
                    <a:pt x="318" y="236"/>
                    <a:pt x="306" y="236"/>
                  </a:cubicBezTo>
                  <a:cubicBezTo>
                    <a:pt x="280" y="236"/>
                    <a:pt x="254" y="236"/>
                    <a:pt x="228" y="237"/>
                  </a:cubicBezTo>
                  <a:cubicBezTo>
                    <a:pt x="216" y="237"/>
                    <a:pt x="204" y="237"/>
                    <a:pt x="192" y="237"/>
                  </a:cubicBezTo>
                  <a:cubicBezTo>
                    <a:pt x="186" y="238"/>
                    <a:pt x="180" y="238"/>
                    <a:pt x="174" y="238"/>
                  </a:cubicBezTo>
                  <a:cubicBezTo>
                    <a:pt x="166" y="238"/>
                    <a:pt x="158" y="239"/>
                    <a:pt x="151" y="239"/>
                  </a:cubicBezTo>
                  <a:cubicBezTo>
                    <a:pt x="138" y="240"/>
                    <a:pt x="125" y="241"/>
                    <a:pt x="112" y="242"/>
                  </a:cubicBezTo>
                  <a:cubicBezTo>
                    <a:pt x="99" y="243"/>
                    <a:pt x="87" y="245"/>
                    <a:pt x="74" y="246"/>
                  </a:cubicBezTo>
                  <a:cubicBezTo>
                    <a:pt x="68" y="247"/>
                    <a:pt x="61" y="247"/>
                    <a:pt x="55" y="248"/>
                  </a:cubicBezTo>
                  <a:cubicBezTo>
                    <a:pt x="45" y="249"/>
                    <a:pt x="35" y="249"/>
                    <a:pt x="25" y="250"/>
                  </a:cubicBezTo>
                  <a:cubicBezTo>
                    <a:pt x="25" y="246"/>
                    <a:pt x="25" y="242"/>
                    <a:pt x="25" y="237"/>
                  </a:cubicBezTo>
                  <a:cubicBezTo>
                    <a:pt x="28" y="237"/>
                    <a:pt x="31" y="236"/>
                    <a:pt x="34" y="23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79" name="Google Shape;179;gab0a873d43_1_1"/>
            <p:cNvSpPr/>
            <p:nvPr/>
          </p:nvSpPr>
          <p:spPr>
            <a:xfrm>
              <a:off x="2020489" y="1927278"/>
              <a:ext cx="3121800" cy="938700"/>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endParaRPr sz="1900" dirty="0">
                <a:solidFill>
                  <a:srgbClr val="3C3C3B"/>
                </a:solidFill>
                <a:latin typeface="Microsoft Yahei"/>
                <a:ea typeface="Microsoft Yahei"/>
                <a:cs typeface="Microsoft Yahei"/>
                <a:sym typeface="Microsoft Yahei"/>
              </a:endParaRPr>
            </a:p>
            <a:p>
              <a:pPr marL="0" marR="0" lvl="0" indent="0" algn="l" rtl="0">
                <a:lnSpc>
                  <a:spcPct val="120000"/>
                </a:lnSpc>
                <a:spcBef>
                  <a:spcPts val="0"/>
                </a:spcBef>
                <a:spcAft>
                  <a:spcPts val="0"/>
                </a:spcAft>
                <a:buNone/>
              </a:pPr>
              <a:r>
                <a:rPr lang="zh-CN" sz="2400" dirty="0">
                  <a:solidFill>
                    <a:srgbClr val="3C3C3B"/>
                  </a:solidFill>
                  <a:latin typeface="Microsoft Yahei"/>
                  <a:ea typeface="Microsoft Yahei"/>
                  <a:cs typeface="Microsoft Yahei"/>
                  <a:sym typeface="Microsoft Yahei"/>
                </a:rPr>
                <a:t>知名思想家</a:t>
              </a:r>
              <a:r>
                <a:rPr lang="zh-CN" sz="2400" u="sng" dirty="0">
                  <a:solidFill>
                    <a:srgbClr val="3C3C3B"/>
                  </a:solidFill>
                  <a:latin typeface="Microsoft Yahei"/>
                  <a:ea typeface="Microsoft Yahei"/>
                  <a:cs typeface="Microsoft Yahei"/>
                  <a:sym typeface="Microsoft Yahei"/>
                </a:rPr>
                <a:t>塔雷伯</a:t>
              </a:r>
              <a:r>
                <a:rPr lang="zh-CN" sz="2400" dirty="0">
                  <a:solidFill>
                    <a:srgbClr val="3C3C3B"/>
                  </a:solidFill>
                  <a:latin typeface="Microsoft Yahei"/>
                  <a:ea typeface="Microsoft Yahei"/>
                  <a:cs typeface="Microsoft Yahei"/>
                  <a:sym typeface="Microsoft Yahei"/>
                </a:rPr>
                <a:t>近年提出「反脆弱」觀點，反脆弱到底是麼?跟反脆弱有極大關聯的「黑天鵝效應」又是甚麼?讓我們來看看吧！</a:t>
              </a:r>
              <a:endParaRPr sz="2400" dirty="0">
                <a:solidFill>
                  <a:srgbClr val="3C3C3B"/>
                </a:solidFill>
                <a:latin typeface="Microsoft Yahei"/>
                <a:ea typeface="Microsoft Yahei"/>
                <a:cs typeface="Microsoft Yahei"/>
                <a:sym typeface="Microsoft Yahe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grpSp>
        <p:nvGrpSpPr>
          <p:cNvPr id="185" name="Google Shape;185;gab0a873d43_0_573"/>
          <p:cNvGrpSpPr/>
          <p:nvPr/>
        </p:nvGrpSpPr>
        <p:grpSpPr>
          <a:xfrm>
            <a:off x="1824000" y="1346925"/>
            <a:ext cx="8543999" cy="4164151"/>
            <a:chOff x="1714993" y="1901887"/>
            <a:chExt cx="3732797" cy="1512092"/>
          </a:xfrm>
        </p:grpSpPr>
        <p:sp>
          <p:nvSpPr>
            <p:cNvPr id="186" name="Google Shape;186;gab0a873d43_0_573"/>
            <p:cNvSpPr/>
            <p:nvPr/>
          </p:nvSpPr>
          <p:spPr>
            <a:xfrm>
              <a:off x="1714993" y="1901887"/>
              <a:ext cx="3732797" cy="1512092"/>
            </a:xfrm>
            <a:custGeom>
              <a:avLst/>
              <a:gdLst/>
              <a:ahLst/>
              <a:cxnLst/>
              <a:rect l="l" t="t" r="r" b="b"/>
              <a:pathLst>
                <a:path w="625" h="258" extrusionOk="0">
                  <a:moveTo>
                    <a:pt x="2" y="240"/>
                  </a:moveTo>
                  <a:cubicBezTo>
                    <a:pt x="3" y="240"/>
                    <a:pt x="4" y="240"/>
                    <a:pt x="4" y="240"/>
                  </a:cubicBezTo>
                  <a:cubicBezTo>
                    <a:pt x="7" y="240"/>
                    <a:pt x="10" y="239"/>
                    <a:pt x="13" y="239"/>
                  </a:cubicBezTo>
                  <a:cubicBezTo>
                    <a:pt x="15" y="238"/>
                    <a:pt x="16" y="238"/>
                    <a:pt x="18" y="238"/>
                  </a:cubicBezTo>
                  <a:cubicBezTo>
                    <a:pt x="17" y="240"/>
                    <a:pt x="17" y="242"/>
                    <a:pt x="17" y="244"/>
                  </a:cubicBezTo>
                  <a:cubicBezTo>
                    <a:pt x="17" y="246"/>
                    <a:pt x="17" y="248"/>
                    <a:pt x="17" y="251"/>
                  </a:cubicBezTo>
                  <a:cubicBezTo>
                    <a:pt x="17" y="251"/>
                    <a:pt x="17" y="251"/>
                    <a:pt x="17" y="252"/>
                  </a:cubicBezTo>
                  <a:cubicBezTo>
                    <a:pt x="17" y="252"/>
                    <a:pt x="16" y="253"/>
                    <a:pt x="16" y="254"/>
                  </a:cubicBezTo>
                  <a:cubicBezTo>
                    <a:pt x="16" y="256"/>
                    <a:pt x="18" y="258"/>
                    <a:pt x="20" y="258"/>
                  </a:cubicBezTo>
                  <a:cubicBezTo>
                    <a:pt x="36" y="257"/>
                    <a:pt x="51" y="256"/>
                    <a:pt x="67" y="254"/>
                  </a:cubicBezTo>
                  <a:cubicBezTo>
                    <a:pt x="72" y="254"/>
                    <a:pt x="78" y="253"/>
                    <a:pt x="83" y="253"/>
                  </a:cubicBezTo>
                  <a:cubicBezTo>
                    <a:pt x="91" y="252"/>
                    <a:pt x="98" y="252"/>
                    <a:pt x="105" y="251"/>
                  </a:cubicBezTo>
                  <a:cubicBezTo>
                    <a:pt x="110" y="250"/>
                    <a:pt x="115" y="250"/>
                    <a:pt x="121" y="250"/>
                  </a:cubicBezTo>
                  <a:cubicBezTo>
                    <a:pt x="128" y="249"/>
                    <a:pt x="135" y="249"/>
                    <a:pt x="142" y="248"/>
                  </a:cubicBezTo>
                  <a:cubicBezTo>
                    <a:pt x="144" y="248"/>
                    <a:pt x="145" y="248"/>
                    <a:pt x="147" y="248"/>
                  </a:cubicBezTo>
                  <a:cubicBezTo>
                    <a:pt x="151" y="247"/>
                    <a:pt x="156" y="247"/>
                    <a:pt x="160" y="247"/>
                  </a:cubicBezTo>
                  <a:cubicBezTo>
                    <a:pt x="165" y="247"/>
                    <a:pt x="170" y="246"/>
                    <a:pt x="176" y="246"/>
                  </a:cubicBezTo>
                  <a:cubicBezTo>
                    <a:pt x="184" y="246"/>
                    <a:pt x="192" y="246"/>
                    <a:pt x="200" y="246"/>
                  </a:cubicBezTo>
                  <a:cubicBezTo>
                    <a:pt x="205" y="245"/>
                    <a:pt x="211" y="245"/>
                    <a:pt x="216" y="245"/>
                  </a:cubicBezTo>
                  <a:cubicBezTo>
                    <a:pt x="229" y="245"/>
                    <a:pt x="241" y="245"/>
                    <a:pt x="254" y="245"/>
                  </a:cubicBezTo>
                  <a:cubicBezTo>
                    <a:pt x="280" y="245"/>
                    <a:pt x="305" y="245"/>
                    <a:pt x="331" y="245"/>
                  </a:cubicBezTo>
                  <a:cubicBezTo>
                    <a:pt x="337" y="245"/>
                    <a:pt x="343" y="245"/>
                    <a:pt x="349" y="245"/>
                  </a:cubicBezTo>
                  <a:cubicBezTo>
                    <a:pt x="355" y="245"/>
                    <a:pt x="361" y="245"/>
                    <a:pt x="367" y="245"/>
                  </a:cubicBezTo>
                  <a:cubicBezTo>
                    <a:pt x="372" y="245"/>
                    <a:pt x="378" y="245"/>
                    <a:pt x="384" y="244"/>
                  </a:cubicBezTo>
                  <a:cubicBezTo>
                    <a:pt x="391" y="244"/>
                    <a:pt x="397" y="244"/>
                    <a:pt x="403" y="243"/>
                  </a:cubicBezTo>
                  <a:cubicBezTo>
                    <a:pt x="416" y="242"/>
                    <a:pt x="429" y="241"/>
                    <a:pt x="441" y="240"/>
                  </a:cubicBezTo>
                  <a:cubicBezTo>
                    <a:pt x="448" y="240"/>
                    <a:pt x="454" y="239"/>
                    <a:pt x="460" y="238"/>
                  </a:cubicBezTo>
                  <a:cubicBezTo>
                    <a:pt x="466" y="237"/>
                    <a:pt x="472" y="237"/>
                    <a:pt x="478" y="236"/>
                  </a:cubicBezTo>
                  <a:cubicBezTo>
                    <a:pt x="481" y="235"/>
                    <a:pt x="484" y="235"/>
                    <a:pt x="488" y="234"/>
                  </a:cubicBezTo>
                  <a:cubicBezTo>
                    <a:pt x="491" y="234"/>
                    <a:pt x="494" y="233"/>
                    <a:pt x="497" y="233"/>
                  </a:cubicBezTo>
                  <a:cubicBezTo>
                    <a:pt x="500" y="233"/>
                    <a:pt x="503" y="232"/>
                    <a:pt x="505" y="232"/>
                  </a:cubicBezTo>
                  <a:cubicBezTo>
                    <a:pt x="511" y="232"/>
                    <a:pt x="517" y="231"/>
                    <a:pt x="523" y="231"/>
                  </a:cubicBezTo>
                  <a:cubicBezTo>
                    <a:pt x="529" y="230"/>
                    <a:pt x="535" y="230"/>
                    <a:pt x="542" y="230"/>
                  </a:cubicBezTo>
                  <a:cubicBezTo>
                    <a:pt x="545" y="230"/>
                    <a:pt x="548" y="230"/>
                    <a:pt x="551" y="230"/>
                  </a:cubicBezTo>
                  <a:cubicBezTo>
                    <a:pt x="553" y="230"/>
                    <a:pt x="554" y="230"/>
                    <a:pt x="555" y="230"/>
                  </a:cubicBezTo>
                  <a:cubicBezTo>
                    <a:pt x="557" y="230"/>
                    <a:pt x="559" y="230"/>
                    <a:pt x="561" y="230"/>
                  </a:cubicBezTo>
                  <a:cubicBezTo>
                    <a:pt x="562" y="230"/>
                    <a:pt x="564" y="231"/>
                    <a:pt x="565" y="231"/>
                  </a:cubicBezTo>
                  <a:cubicBezTo>
                    <a:pt x="565" y="231"/>
                    <a:pt x="565" y="231"/>
                    <a:pt x="564" y="231"/>
                  </a:cubicBezTo>
                  <a:cubicBezTo>
                    <a:pt x="572" y="232"/>
                    <a:pt x="580" y="233"/>
                    <a:pt x="588" y="233"/>
                  </a:cubicBezTo>
                  <a:cubicBezTo>
                    <a:pt x="592" y="233"/>
                    <a:pt x="595" y="230"/>
                    <a:pt x="595" y="226"/>
                  </a:cubicBezTo>
                  <a:cubicBezTo>
                    <a:pt x="595" y="225"/>
                    <a:pt x="595" y="224"/>
                    <a:pt x="594" y="223"/>
                  </a:cubicBezTo>
                  <a:cubicBezTo>
                    <a:pt x="596" y="223"/>
                    <a:pt x="597" y="222"/>
                    <a:pt x="599" y="221"/>
                  </a:cubicBezTo>
                  <a:cubicBezTo>
                    <a:pt x="600" y="221"/>
                    <a:pt x="602" y="220"/>
                    <a:pt x="603" y="220"/>
                  </a:cubicBezTo>
                  <a:cubicBezTo>
                    <a:pt x="606" y="219"/>
                    <a:pt x="608" y="217"/>
                    <a:pt x="608" y="214"/>
                  </a:cubicBezTo>
                  <a:cubicBezTo>
                    <a:pt x="608" y="213"/>
                    <a:pt x="607" y="211"/>
                    <a:pt x="607" y="210"/>
                  </a:cubicBezTo>
                  <a:cubicBezTo>
                    <a:pt x="607" y="209"/>
                    <a:pt x="607" y="207"/>
                    <a:pt x="607" y="206"/>
                  </a:cubicBezTo>
                  <a:cubicBezTo>
                    <a:pt x="607" y="203"/>
                    <a:pt x="607" y="200"/>
                    <a:pt x="607" y="198"/>
                  </a:cubicBezTo>
                  <a:cubicBezTo>
                    <a:pt x="607" y="192"/>
                    <a:pt x="606" y="186"/>
                    <a:pt x="606" y="180"/>
                  </a:cubicBezTo>
                  <a:cubicBezTo>
                    <a:pt x="606" y="168"/>
                    <a:pt x="605" y="155"/>
                    <a:pt x="605" y="143"/>
                  </a:cubicBezTo>
                  <a:cubicBezTo>
                    <a:pt x="605" y="131"/>
                    <a:pt x="605" y="119"/>
                    <a:pt x="605" y="107"/>
                  </a:cubicBezTo>
                  <a:cubicBezTo>
                    <a:pt x="605" y="96"/>
                    <a:pt x="605" y="84"/>
                    <a:pt x="605" y="72"/>
                  </a:cubicBezTo>
                  <a:cubicBezTo>
                    <a:pt x="605" y="68"/>
                    <a:pt x="605" y="64"/>
                    <a:pt x="606" y="59"/>
                  </a:cubicBezTo>
                  <a:cubicBezTo>
                    <a:pt x="606" y="54"/>
                    <a:pt x="606" y="49"/>
                    <a:pt x="607" y="44"/>
                  </a:cubicBezTo>
                  <a:cubicBezTo>
                    <a:pt x="607" y="40"/>
                    <a:pt x="607" y="36"/>
                    <a:pt x="607" y="33"/>
                  </a:cubicBezTo>
                  <a:cubicBezTo>
                    <a:pt x="610" y="33"/>
                    <a:pt x="612" y="33"/>
                    <a:pt x="614" y="33"/>
                  </a:cubicBezTo>
                  <a:cubicBezTo>
                    <a:pt x="614" y="33"/>
                    <a:pt x="615" y="33"/>
                    <a:pt x="615" y="34"/>
                  </a:cubicBezTo>
                  <a:cubicBezTo>
                    <a:pt x="615" y="34"/>
                    <a:pt x="616" y="34"/>
                    <a:pt x="616" y="34"/>
                  </a:cubicBezTo>
                  <a:cubicBezTo>
                    <a:pt x="616" y="34"/>
                    <a:pt x="616" y="35"/>
                    <a:pt x="616" y="36"/>
                  </a:cubicBezTo>
                  <a:cubicBezTo>
                    <a:pt x="616" y="41"/>
                    <a:pt x="616" y="46"/>
                    <a:pt x="616" y="51"/>
                  </a:cubicBezTo>
                  <a:cubicBezTo>
                    <a:pt x="616" y="59"/>
                    <a:pt x="615" y="66"/>
                    <a:pt x="615" y="73"/>
                  </a:cubicBezTo>
                  <a:cubicBezTo>
                    <a:pt x="615" y="81"/>
                    <a:pt x="615" y="88"/>
                    <a:pt x="615" y="96"/>
                  </a:cubicBezTo>
                  <a:cubicBezTo>
                    <a:pt x="615" y="100"/>
                    <a:pt x="615" y="105"/>
                    <a:pt x="615" y="110"/>
                  </a:cubicBezTo>
                  <a:cubicBezTo>
                    <a:pt x="615" y="113"/>
                    <a:pt x="615" y="116"/>
                    <a:pt x="616" y="119"/>
                  </a:cubicBezTo>
                  <a:cubicBezTo>
                    <a:pt x="616" y="127"/>
                    <a:pt x="616" y="135"/>
                    <a:pt x="616" y="143"/>
                  </a:cubicBezTo>
                  <a:cubicBezTo>
                    <a:pt x="616" y="146"/>
                    <a:pt x="616" y="149"/>
                    <a:pt x="616" y="151"/>
                  </a:cubicBezTo>
                  <a:cubicBezTo>
                    <a:pt x="616" y="152"/>
                    <a:pt x="617" y="153"/>
                    <a:pt x="617" y="154"/>
                  </a:cubicBezTo>
                  <a:cubicBezTo>
                    <a:pt x="617" y="159"/>
                    <a:pt x="617" y="164"/>
                    <a:pt x="617" y="168"/>
                  </a:cubicBezTo>
                  <a:cubicBezTo>
                    <a:pt x="617" y="170"/>
                    <a:pt x="617" y="171"/>
                    <a:pt x="617" y="172"/>
                  </a:cubicBezTo>
                  <a:cubicBezTo>
                    <a:pt x="617" y="177"/>
                    <a:pt x="616" y="182"/>
                    <a:pt x="616" y="188"/>
                  </a:cubicBezTo>
                  <a:cubicBezTo>
                    <a:pt x="614" y="195"/>
                    <a:pt x="613" y="202"/>
                    <a:pt x="611" y="209"/>
                  </a:cubicBezTo>
                  <a:cubicBezTo>
                    <a:pt x="610" y="214"/>
                    <a:pt x="609" y="220"/>
                    <a:pt x="608" y="225"/>
                  </a:cubicBezTo>
                  <a:cubicBezTo>
                    <a:pt x="608" y="226"/>
                    <a:pt x="608" y="227"/>
                    <a:pt x="608" y="228"/>
                  </a:cubicBezTo>
                  <a:cubicBezTo>
                    <a:pt x="609" y="229"/>
                    <a:pt x="610" y="229"/>
                    <a:pt x="610" y="230"/>
                  </a:cubicBezTo>
                  <a:cubicBezTo>
                    <a:pt x="612" y="230"/>
                    <a:pt x="614" y="229"/>
                    <a:pt x="615" y="227"/>
                  </a:cubicBezTo>
                  <a:cubicBezTo>
                    <a:pt x="616" y="223"/>
                    <a:pt x="617" y="219"/>
                    <a:pt x="618" y="215"/>
                  </a:cubicBezTo>
                  <a:cubicBezTo>
                    <a:pt x="619" y="212"/>
                    <a:pt x="620" y="208"/>
                    <a:pt x="621" y="205"/>
                  </a:cubicBezTo>
                  <a:cubicBezTo>
                    <a:pt x="621" y="202"/>
                    <a:pt x="622" y="200"/>
                    <a:pt x="622" y="198"/>
                  </a:cubicBezTo>
                  <a:cubicBezTo>
                    <a:pt x="623" y="193"/>
                    <a:pt x="624" y="189"/>
                    <a:pt x="624" y="185"/>
                  </a:cubicBezTo>
                  <a:cubicBezTo>
                    <a:pt x="625" y="182"/>
                    <a:pt x="625" y="180"/>
                    <a:pt x="625" y="177"/>
                  </a:cubicBezTo>
                  <a:cubicBezTo>
                    <a:pt x="625" y="175"/>
                    <a:pt x="625" y="173"/>
                    <a:pt x="625" y="171"/>
                  </a:cubicBezTo>
                  <a:cubicBezTo>
                    <a:pt x="625" y="169"/>
                    <a:pt x="625" y="167"/>
                    <a:pt x="625" y="165"/>
                  </a:cubicBezTo>
                  <a:cubicBezTo>
                    <a:pt x="625" y="163"/>
                    <a:pt x="625" y="160"/>
                    <a:pt x="625" y="157"/>
                  </a:cubicBezTo>
                  <a:cubicBezTo>
                    <a:pt x="625" y="156"/>
                    <a:pt x="625" y="155"/>
                    <a:pt x="625" y="154"/>
                  </a:cubicBezTo>
                  <a:cubicBezTo>
                    <a:pt x="624" y="149"/>
                    <a:pt x="624" y="145"/>
                    <a:pt x="624" y="140"/>
                  </a:cubicBezTo>
                  <a:cubicBezTo>
                    <a:pt x="624" y="132"/>
                    <a:pt x="623" y="124"/>
                    <a:pt x="623" y="116"/>
                  </a:cubicBezTo>
                  <a:cubicBezTo>
                    <a:pt x="623" y="108"/>
                    <a:pt x="623" y="101"/>
                    <a:pt x="622" y="93"/>
                  </a:cubicBezTo>
                  <a:cubicBezTo>
                    <a:pt x="622" y="85"/>
                    <a:pt x="622" y="78"/>
                    <a:pt x="622" y="70"/>
                  </a:cubicBezTo>
                  <a:cubicBezTo>
                    <a:pt x="622" y="64"/>
                    <a:pt x="622" y="58"/>
                    <a:pt x="622" y="51"/>
                  </a:cubicBezTo>
                  <a:cubicBezTo>
                    <a:pt x="622" y="47"/>
                    <a:pt x="622" y="42"/>
                    <a:pt x="622" y="37"/>
                  </a:cubicBezTo>
                  <a:cubicBezTo>
                    <a:pt x="622" y="36"/>
                    <a:pt x="622" y="35"/>
                    <a:pt x="622" y="34"/>
                  </a:cubicBezTo>
                  <a:cubicBezTo>
                    <a:pt x="622" y="31"/>
                    <a:pt x="622" y="28"/>
                    <a:pt x="622" y="26"/>
                  </a:cubicBezTo>
                  <a:cubicBezTo>
                    <a:pt x="622" y="26"/>
                    <a:pt x="622" y="26"/>
                    <a:pt x="622" y="26"/>
                  </a:cubicBezTo>
                  <a:cubicBezTo>
                    <a:pt x="622" y="26"/>
                    <a:pt x="623" y="26"/>
                    <a:pt x="623" y="26"/>
                  </a:cubicBezTo>
                  <a:cubicBezTo>
                    <a:pt x="625" y="25"/>
                    <a:pt x="625" y="24"/>
                    <a:pt x="625" y="22"/>
                  </a:cubicBezTo>
                  <a:cubicBezTo>
                    <a:pt x="624" y="20"/>
                    <a:pt x="624" y="18"/>
                    <a:pt x="623" y="16"/>
                  </a:cubicBezTo>
                  <a:cubicBezTo>
                    <a:pt x="623" y="15"/>
                    <a:pt x="622" y="14"/>
                    <a:pt x="621" y="14"/>
                  </a:cubicBezTo>
                  <a:cubicBezTo>
                    <a:pt x="621" y="14"/>
                    <a:pt x="620" y="14"/>
                    <a:pt x="620" y="14"/>
                  </a:cubicBezTo>
                  <a:cubicBezTo>
                    <a:pt x="619" y="15"/>
                    <a:pt x="618" y="15"/>
                    <a:pt x="617" y="16"/>
                  </a:cubicBezTo>
                  <a:cubicBezTo>
                    <a:pt x="617" y="17"/>
                    <a:pt x="617" y="18"/>
                    <a:pt x="616" y="19"/>
                  </a:cubicBezTo>
                  <a:cubicBezTo>
                    <a:pt x="616" y="20"/>
                    <a:pt x="616" y="20"/>
                    <a:pt x="616" y="21"/>
                  </a:cubicBezTo>
                  <a:cubicBezTo>
                    <a:pt x="616" y="21"/>
                    <a:pt x="616" y="22"/>
                    <a:pt x="616" y="22"/>
                  </a:cubicBezTo>
                  <a:cubicBezTo>
                    <a:pt x="616" y="23"/>
                    <a:pt x="616" y="24"/>
                    <a:pt x="616" y="25"/>
                  </a:cubicBezTo>
                  <a:cubicBezTo>
                    <a:pt x="613" y="25"/>
                    <a:pt x="611" y="24"/>
                    <a:pt x="608" y="24"/>
                  </a:cubicBezTo>
                  <a:cubicBezTo>
                    <a:pt x="608" y="21"/>
                    <a:pt x="608" y="18"/>
                    <a:pt x="608" y="15"/>
                  </a:cubicBezTo>
                  <a:cubicBezTo>
                    <a:pt x="608" y="13"/>
                    <a:pt x="606" y="11"/>
                    <a:pt x="604" y="11"/>
                  </a:cubicBezTo>
                  <a:cubicBezTo>
                    <a:pt x="602" y="11"/>
                    <a:pt x="600" y="13"/>
                    <a:pt x="600" y="15"/>
                  </a:cubicBezTo>
                  <a:cubicBezTo>
                    <a:pt x="600" y="18"/>
                    <a:pt x="600" y="20"/>
                    <a:pt x="600" y="23"/>
                  </a:cubicBezTo>
                  <a:cubicBezTo>
                    <a:pt x="599" y="23"/>
                    <a:pt x="599" y="23"/>
                    <a:pt x="598" y="23"/>
                  </a:cubicBezTo>
                  <a:cubicBezTo>
                    <a:pt x="595" y="23"/>
                    <a:pt x="591" y="22"/>
                    <a:pt x="588" y="22"/>
                  </a:cubicBezTo>
                  <a:cubicBezTo>
                    <a:pt x="584" y="22"/>
                    <a:pt x="581" y="22"/>
                    <a:pt x="577" y="22"/>
                  </a:cubicBezTo>
                  <a:cubicBezTo>
                    <a:pt x="565" y="21"/>
                    <a:pt x="552" y="21"/>
                    <a:pt x="540" y="21"/>
                  </a:cubicBezTo>
                  <a:cubicBezTo>
                    <a:pt x="515" y="20"/>
                    <a:pt x="490" y="19"/>
                    <a:pt x="465" y="19"/>
                  </a:cubicBezTo>
                  <a:cubicBezTo>
                    <a:pt x="451" y="19"/>
                    <a:pt x="438" y="19"/>
                    <a:pt x="424" y="19"/>
                  </a:cubicBezTo>
                  <a:cubicBezTo>
                    <a:pt x="417" y="18"/>
                    <a:pt x="410" y="18"/>
                    <a:pt x="402" y="18"/>
                  </a:cubicBezTo>
                  <a:cubicBezTo>
                    <a:pt x="396" y="18"/>
                    <a:pt x="389" y="18"/>
                    <a:pt x="383" y="18"/>
                  </a:cubicBezTo>
                  <a:cubicBezTo>
                    <a:pt x="369" y="18"/>
                    <a:pt x="356" y="17"/>
                    <a:pt x="342" y="17"/>
                  </a:cubicBezTo>
                  <a:cubicBezTo>
                    <a:pt x="329" y="16"/>
                    <a:pt x="316" y="16"/>
                    <a:pt x="303" y="16"/>
                  </a:cubicBezTo>
                  <a:cubicBezTo>
                    <a:pt x="296" y="16"/>
                    <a:pt x="289" y="16"/>
                    <a:pt x="282" y="16"/>
                  </a:cubicBezTo>
                  <a:cubicBezTo>
                    <a:pt x="281" y="16"/>
                    <a:pt x="280" y="16"/>
                    <a:pt x="279" y="16"/>
                  </a:cubicBezTo>
                  <a:cubicBezTo>
                    <a:pt x="281" y="16"/>
                    <a:pt x="284" y="16"/>
                    <a:pt x="287" y="16"/>
                  </a:cubicBezTo>
                  <a:cubicBezTo>
                    <a:pt x="292" y="15"/>
                    <a:pt x="296" y="15"/>
                    <a:pt x="301" y="15"/>
                  </a:cubicBezTo>
                  <a:cubicBezTo>
                    <a:pt x="307" y="15"/>
                    <a:pt x="313" y="14"/>
                    <a:pt x="319" y="14"/>
                  </a:cubicBezTo>
                  <a:cubicBezTo>
                    <a:pt x="323" y="14"/>
                    <a:pt x="327" y="14"/>
                    <a:pt x="331" y="14"/>
                  </a:cubicBezTo>
                  <a:cubicBezTo>
                    <a:pt x="332" y="14"/>
                    <a:pt x="334" y="14"/>
                    <a:pt x="335" y="14"/>
                  </a:cubicBezTo>
                  <a:cubicBezTo>
                    <a:pt x="336" y="14"/>
                    <a:pt x="337" y="14"/>
                    <a:pt x="337" y="14"/>
                  </a:cubicBezTo>
                  <a:cubicBezTo>
                    <a:pt x="342" y="14"/>
                    <a:pt x="347" y="14"/>
                    <a:pt x="351" y="14"/>
                  </a:cubicBezTo>
                  <a:cubicBezTo>
                    <a:pt x="353" y="14"/>
                    <a:pt x="355" y="14"/>
                    <a:pt x="357" y="14"/>
                  </a:cubicBezTo>
                  <a:cubicBezTo>
                    <a:pt x="364" y="14"/>
                    <a:pt x="371" y="14"/>
                    <a:pt x="378" y="15"/>
                  </a:cubicBezTo>
                  <a:cubicBezTo>
                    <a:pt x="384" y="15"/>
                    <a:pt x="391" y="16"/>
                    <a:pt x="398" y="16"/>
                  </a:cubicBezTo>
                  <a:cubicBezTo>
                    <a:pt x="405" y="16"/>
                    <a:pt x="411" y="17"/>
                    <a:pt x="418" y="17"/>
                  </a:cubicBezTo>
                  <a:cubicBezTo>
                    <a:pt x="423" y="17"/>
                    <a:pt x="427" y="17"/>
                    <a:pt x="432" y="17"/>
                  </a:cubicBezTo>
                  <a:cubicBezTo>
                    <a:pt x="434" y="17"/>
                    <a:pt x="436" y="17"/>
                    <a:pt x="438" y="17"/>
                  </a:cubicBezTo>
                  <a:cubicBezTo>
                    <a:pt x="445" y="17"/>
                    <a:pt x="453" y="17"/>
                    <a:pt x="461" y="16"/>
                  </a:cubicBezTo>
                  <a:cubicBezTo>
                    <a:pt x="467" y="16"/>
                    <a:pt x="474" y="16"/>
                    <a:pt x="480" y="16"/>
                  </a:cubicBezTo>
                  <a:cubicBezTo>
                    <a:pt x="487" y="16"/>
                    <a:pt x="493" y="15"/>
                    <a:pt x="499" y="15"/>
                  </a:cubicBezTo>
                  <a:cubicBezTo>
                    <a:pt x="506" y="15"/>
                    <a:pt x="513" y="15"/>
                    <a:pt x="519" y="15"/>
                  </a:cubicBezTo>
                  <a:cubicBezTo>
                    <a:pt x="524" y="15"/>
                    <a:pt x="528" y="15"/>
                    <a:pt x="532" y="14"/>
                  </a:cubicBezTo>
                  <a:cubicBezTo>
                    <a:pt x="535" y="14"/>
                    <a:pt x="539" y="14"/>
                    <a:pt x="542" y="14"/>
                  </a:cubicBezTo>
                  <a:cubicBezTo>
                    <a:pt x="548" y="13"/>
                    <a:pt x="554" y="13"/>
                    <a:pt x="560" y="12"/>
                  </a:cubicBezTo>
                  <a:cubicBezTo>
                    <a:pt x="567" y="11"/>
                    <a:pt x="573" y="10"/>
                    <a:pt x="580" y="10"/>
                  </a:cubicBezTo>
                  <a:cubicBezTo>
                    <a:pt x="587" y="9"/>
                    <a:pt x="593" y="9"/>
                    <a:pt x="599" y="9"/>
                  </a:cubicBezTo>
                  <a:cubicBezTo>
                    <a:pt x="602" y="8"/>
                    <a:pt x="605" y="8"/>
                    <a:pt x="608" y="8"/>
                  </a:cubicBezTo>
                  <a:cubicBezTo>
                    <a:pt x="609" y="8"/>
                    <a:pt x="611" y="8"/>
                    <a:pt x="612" y="8"/>
                  </a:cubicBezTo>
                  <a:cubicBezTo>
                    <a:pt x="614" y="8"/>
                    <a:pt x="616" y="8"/>
                    <a:pt x="618" y="8"/>
                  </a:cubicBezTo>
                  <a:cubicBezTo>
                    <a:pt x="618" y="8"/>
                    <a:pt x="618" y="8"/>
                    <a:pt x="618" y="8"/>
                  </a:cubicBezTo>
                  <a:cubicBezTo>
                    <a:pt x="620" y="8"/>
                    <a:pt x="620" y="8"/>
                    <a:pt x="621" y="7"/>
                  </a:cubicBezTo>
                  <a:cubicBezTo>
                    <a:pt x="622" y="7"/>
                    <a:pt x="623" y="6"/>
                    <a:pt x="623" y="5"/>
                  </a:cubicBezTo>
                  <a:cubicBezTo>
                    <a:pt x="624" y="3"/>
                    <a:pt x="623" y="1"/>
                    <a:pt x="620" y="0"/>
                  </a:cubicBezTo>
                  <a:cubicBezTo>
                    <a:pt x="619" y="0"/>
                    <a:pt x="618" y="0"/>
                    <a:pt x="617" y="0"/>
                  </a:cubicBezTo>
                  <a:cubicBezTo>
                    <a:pt x="616" y="0"/>
                    <a:pt x="616" y="0"/>
                    <a:pt x="615" y="0"/>
                  </a:cubicBezTo>
                  <a:cubicBezTo>
                    <a:pt x="614" y="0"/>
                    <a:pt x="613" y="0"/>
                    <a:pt x="612" y="0"/>
                  </a:cubicBezTo>
                  <a:cubicBezTo>
                    <a:pt x="611" y="0"/>
                    <a:pt x="609" y="0"/>
                    <a:pt x="608" y="1"/>
                  </a:cubicBezTo>
                  <a:cubicBezTo>
                    <a:pt x="605" y="1"/>
                    <a:pt x="601" y="1"/>
                    <a:pt x="598" y="1"/>
                  </a:cubicBezTo>
                  <a:cubicBezTo>
                    <a:pt x="591" y="2"/>
                    <a:pt x="585" y="2"/>
                    <a:pt x="579" y="3"/>
                  </a:cubicBezTo>
                  <a:cubicBezTo>
                    <a:pt x="572" y="3"/>
                    <a:pt x="565" y="4"/>
                    <a:pt x="559" y="4"/>
                  </a:cubicBezTo>
                  <a:cubicBezTo>
                    <a:pt x="555" y="5"/>
                    <a:pt x="551" y="5"/>
                    <a:pt x="547" y="5"/>
                  </a:cubicBezTo>
                  <a:cubicBezTo>
                    <a:pt x="544" y="5"/>
                    <a:pt x="541" y="5"/>
                    <a:pt x="538" y="6"/>
                  </a:cubicBezTo>
                  <a:cubicBezTo>
                    <a:pt x="525" y="6"/>
                    <a:pt x="512" y="6"/>
                    <a:pt x="499" y="6"/>
                  </a:cubicBezTo>
                  <a:cubicBezTo>
                    <a:pt x="492" y="7"/>
                    <a:pt x="486" y="7"/>
                    <a:pt x="479" y="7"/>
                  </a:cubicBezTo>
                  <a:cubicBezTo>
                    <a:pt x="473" y="7"/>
                    <a:pt x="466" y="7"/>
                    <a:pt x="460" y="7"/>
                  </a:cubicBezTo>
                  <a:cubicBezTo>
                    <a:pt x="452" y="7"/>
                    <a:pt x="444" y="8"/>
                    <a:pt x="436" y="8"/>
                  </a:cubicBezTo>
                  <a:cubicBezTo>
                    <a:pt x="434" y="8"/>
                    <a:pt x="431" y="8"/>
                    <a:pt x="428" y="8"/>
                  </a:cubicBezTo>
                  <a:cubicBezTo>
                    <a:pt x="424" y="8"/>
                    <a:pt x="420" y="8"/>
                    <a:pt x="415" y="8"/>
                  </a:cubicBezTo>
                  <a:cubicBezTo>
                    <a:pt x="413" y="8"/>
                    <a:pt x="411" y="7"/>
                    <a:pt x="408" y="7"/>
                  </a:cubicBezTo>
                  <a:cubicBezTo>
                    <a:pt x="404" y="7"/>
                    <a:pt x="400" y="7"/>
                    <a:pt x="395" y="7"/>
                  </a:cubicBezTo>
                  <a:cubicBezTo>
                    <a:pt x="389" y="6"/>
                    <a:pt x="382" y="6"/>
                    <a:pt x="375" y="5"/>
                  </a:cubicBezTo>
                  <a:cubicBezTo>
                    <a:pt x="373" y="5"/>
                    <a:pt x="370" y="5"/>
                    <a:pt x="367" y="5"/>
                  </a:cubicBezTo>
                  <a:cubicBezTo>
                    <a:pt x="363" y="5"/>
                    <a:pt x="359" y="5"/>
                    <a:pt x="355" y="4"/>
                  </a:cubicBezTo>
                  <a:cubicBezTo>
                    <a:pt x="353" y="4"/>
                    <a:pt x="350" y="4"/>
                    <a:pt x="348" y="4"/>
                  </a:cubicBezTo>
                  <a:cubicBezTo>
                    <a:pt x="343" y="4"/>
                    <a:pt x="339" y="4"/>
                    <a:pt x="334" y="4"/>
                  </a:cubicBezTo>
                  <a:cubicBezTo>
                    <a:pt x="328" y="5"/>
                    <a:pt x="321" y="5"/>
                    <a:pt x="315" y="5"/>
                  </a:cubicBezTo>
                  <a:cubicBezTo>
                    <a:pt x="309" y="5"/>
                    <a:pt x="303" y="6"/>
                    <a:pt x="298" y="6"/>
                  </a:cubicBezTo>
                  <a:cubicBezTo>
                    <a:pt x="291" y="6"/>
                    <a:pt x="284" y="7"/>
                    <a:pt x="277" y="7"/>
                  </a:cubicBezTo>
                  <a:cubicBezTo>
                    <a:pt x="270" y="7"/>
                    <a:pt x="263" y="7"/>
                    <a:pt x="255" y="8"/>
                  </a:cubicBezTo>
                  <a:cubicBezTo>
                    <a:pt x="252" y="8"/>
                    <a:pt x="249" y="8"/>
                    <a:pt x="246" y="8"/>
                  </a:cubicBezTo>
                  <a:cubicBezTo>
                    <a:pt x="242" y="8"/>
                    <a:pt x="238" y="8"/>
                    <a:pt x="234" y="8"/>
                  </a:cubicBezTo>
                  <a:cubicBezTo>
                    <a:pt x="227" y="8"/>
                    <a:pt x="220" y="8"/>
                    <a:pt x="213" y="8"/>
                  </a:cubicBezTo>
                  <a:cubicBezTo>
                    <a:pt x="207" y="8"/>
                    <a:pt x="200" y="9"/>
                    <a:pt x="193" y="9"/>
                  </a:cubicBezTo>
                  <a:cubicBezTo>
                    <a:pt x="186" y="9"/>
                    <a:pt x="179" y="9"/>
                    <a:pt x="173" y="10"/>
                  </a:cubicBezTo>
                  <a:cubicBezTo>
                    <a:pt x="160" y="10"/>
                    <a:pt x="148" y="11"/>
                    <a:pt x="136" y="12"/>
                  </a:cubicBezTo>
                  <a:cubicBezTo>
                    <a:pt x="130" y="12"/>
                    <a:pt x="123" y="12"/>
                    <a:pt x="117" y="13"/>
                  </a:cubicBezTo>
                  <a:cubicBezTo>
                    <a:pt x="109" y="13"/>
                    <a:pt x="101" y="13"/>
                    <a:pt x="93" y="14"/>
                  </a:cubicBezTo>
                  <a:cubicBezTo>
                    <a:pt x="86" y="14"/>
                    <a:pt x="80" y="14"/>
                    <a:pt x="73" y="14"/>
                  </a:cubicBezTo>
                  <a:cubicBezTo>
                    <a:pt x="68" y="14"/>
                    <a:pt x="62" y="14"/>
                    <a:pt x="57" y="14"/>
                  </a:cubicBezTo>
                  <a:cubicBezTo>
                    <a:pt x="40" y="15"/>
                    <a:pt x="24" y="15"/>
                    <a:pt x="8" y="16"/>
                  </a:cubicBezTo>
                  <a:cubicBezTo>
                    <a:pt x="5" y="16"/>
                    <a:pt x="3" y="18"/>
                    <a:pt x="3" y="20"/>
                  </a:cubicBezTo>
                  <a:cubicBezTo>
                    <a:pt x="3" y="22"/>
                    <a:pt x="5" y="25"/>
                    <a:pt x="8" y="24"/>
                  </a:cubicBezTo>
                  <a:cubicBezTo>
                    <a:pt x="14" y="24"/>
                    <a:pt x="20" y="24"/>
                    <a:pt x="27" y="24"/>
                  </a:cubicBezTo>
                  <a:cubicBezTo>
                    <a:pt x="26" y="25"/>
                    <a:pt x="25" y="26"/>
                    <a:pt x="25" y="27"/>
                  </a:cubicBezTo>
                  <a:cubicBezTo>
                    <a:pt x="25" y="29"/>
                    <a:pt x="27" y="31"/>
                    <a:pt x="29" y="31"/>
                  </a:cubicBezTo>
                  <a:cubicBezTo>
                    <a:pt x="31" y="31"/>
                    <a:pt x="32" y="31"/>
                    <a:pt x="34" y="31"/>
                  </a:cubicBezTo>
                  <a:cubicBezTo>
                    <a:pt x="34" y="44"/>
                    <a:pt x="34" y="58"/>
                    <a:pt x="34" y="71"/>
                  </a:cubicBezTo>
                  <a:cubicBezTo>
                    <a:pt x="34" y="74"/>
                    <a:pt x="34" y="77"/>
                    <a:pt x="34" y="80"/>
                  </a:cubicBezTo>
                  <a:cubicBezTo>
                    <a:pt x="34" y="81"/>
                    <a:pt x="34" y="82"/>
                    <a:pt x="34" y="83"/>
                  </a:cubicBezTo>
                  <a:cubicBezTo>
                    <a:pt x="34" y="85"/>
                    <a:pt x="34" y="88"/>
                    <a:pt x="34" y="90"/>
                  </a:cubicBezTo>
                  <a:cubicBezTo>
                    <a:pt x="34" y="96"/>
                    <a:pt x="34" y="103"/>
                    <a:pt x="35" y="110"/>
                  </a:cubicBezTo>
                  <a:cubicBezTo>
                    <a:pt x="35" y="123"/>
                    <a:pt x="35" y="136"/>
                    <a:pt x="35" y="149"/>
                  </a:cubicBezTo>
                  <a:cubicBezTo>
                    <a:pt x="35" y="156"/>
                    <a:pt x="35" y="163"/>
                    <a:pt x="35" y="170"/>
                  </a:cubicBezTo>
                  <a:cubicBezTo>
                    <a:pt x="35" y="176"/>
                    <a:pt x="35" y="183"/>
                    <a:pt x="36" y="189"/>
                  </a:cubicBezTo>
                  <a:cubicBezTo>
                    <a:pt x="36" y="190"/>
                    <a:pt x="36" y="192"/>
                    <a:pt x="36" y="193"/>
                  </a:cubicBezTo>
                  <a:cubicBezTo>
                    <a:pt x="36" y="195"/>
                    <a:pt x="36" y="197"/>
                    <a:pt x="36" y="200"/>
                  </a:cubicBezTo>
                  <a:cubicBezTo>
                    <a:pt x="36" y="203"/>
                    <a:pt x="37" y="206"/>
                    <a:pt x="37" y="209"/>
                  </a:cubicBezTo>
                  <a:cubicBezTo>
                    <a:pt x="37" y="216"/>
                    <a:pt x="38" y="222"/>
                    <a:pt x="39" y="228"/>
                  </a:cubicBezTo>
                  <a:cubicBezTo>
                    <a:pt x="39" y="228"/>
                    <a:pt x="39" y="229"/>
                    <a:pt x="39" y="229"/>
                  </a:cubicBezTo>
                  <a:cubicBezTo>
                    <a:pt x="36" y="229"/>
                    <a:pt x="32" y="230"/>
                    <a:pt x="29" y="230"/>
                  </a:cubicBezTo>
                  <a:cubicBezTo>
                    <a:pt x="27" y="230"/>
                    <a:pt x="26" y="230"/>
                    <a:pt x="25" y="231"/>
                  </a:cubicBezTo>
                  <a:cubicBezTo>
                    <a:pt x="25" y="229"/>
                    <a:pt x="24" y="228"/>
                    <a:pt x="24" y="226"/>
                  </a:cubicBezTo>
                  <a:cubicBezTo>
                    <a:pt x="24" y="224"/>
                    <a:pt x="24" y="222"/>
                    <a:pt x="24" y="220"/>
                  </a:cubicBezTo>
                  <a:cubicBezTo>
                    <a:pt x="24" y="217"/>
                    <a:pt x="24" y="213"/>
                    <a:pt x="24" y="210"/>
                  </a:cubicBezTo>
                  <a:cubicBezTo>
                    <a:pt x="23" y="208"/>
                    <a:pt x="23" y="206"/>
                    <a:pt x="23" y="204"/>
                  </a:cubicBezTo>
                  <a:cubicBezTo>
                    <a:pt x="23" y="199"/>
                    <a:pt x="22" y="193"/>
                    <a:pt x="22" y="188"/>
                  </a:cubicBezTo>
                  <a:cubicBezTo>
                    <a:pt x="22" y="186"/>
                    <a:pt x="21" y="183"/>
                    <a:pt x="21" y="181"/>
                  </a:cubicBezTo>
                  <a:cubicBezTo>
                    <a:pt x="21" y="178"/>
                    <a:pt x="21" y="175"/>
                    <a:pt x="21" y="173"/>
                  </a:cubicBezTo>
                  <a:cubicBezTo>
                    <a:pt x="20" y="170"/>
                    <a:pt x="20" y="167"/>
                    <a:pt x="20" y="164"/>
                  </a:cubicBezTo>
                  <a:cubicBezTo>
                    <a:pt x="20" y="162"/>
                    <a:pt x="20" y="161"/>
                    <a:pt x="20" y="159"/>
                  </a:cubicBezTo>
                  <a:cubicBezTo>
                    <a:pt x="20" y="153"/>
                    <a:pt x="20" y="146"/>
                    <a:pt x="19" y="139"/>
                  </a:cubicBezTo>
                  <a:cubicBezTo>
                    <a:pt x="19" y="135"/>
                    <a:pt x="19" y="132"/>
                    <a:pt x="19" y="128"/>
                  </a:cubicBezTo>
                  <a:cubicBezTo>
                    <a:pt x="19" y="117"/>
                    <a:pt x="19" y="106"/>
                    <a:pt x="19" y="96"/>
                  </a:cubicBezTo>
                  <a:cubicBezTo>
                    <a:pt x="19" y="84"/>
                    <a:pt x="19" y="73"/>
                    <a:pt x="19" y="62"/>
                  </a:cubicBezTo>
                  <a:cubicBezTo>
                    <a:pt x="18" y="52"/>
                    <a:pt x="18" y="42"/>
                    <a:pt x="18" y="32"/>
                  </a:cubicBezTo>
                  <a:cubicBezTo>
                    <a:pt x="18" y="31"/>
                    <a:pt x="18" y="30"/>
                    <a:pt x="18" y="29"/>
                  </a:cubicBezTo>
                  <a:cubicBezTo>
                    <a:pt x="18" y="28"/>
                    <a:pt x="18" y="26"/>
                    <a:pt x="18" y="25"/>
                  </a:cubicBezTo>
                  <a:cubicBezTo>
                    <a:pt x="18" y="25"/>
                    <a:pt x="17" y="24"/>
                    <a:pt x="17" y="24"/>
                  </a:cubicBezTo>
                  <a:cubicBezTo>
                    <a:pt x="17" y="24"/>
                    <a:pt x="17" y="24"/>
                    <a:pt x="17" y="24"/>
                  </a:cubicBezTo>
                  <a:cubicBezTo>
                    <a:pt x="17" y="24"/>
                    <a:pt x="16" y="25"/>
                    <a:pt x="16" y="25"/>
                  </a:cubicBezTo>
                  <a:cubicBezTo>
                    <a:pt x="16" y="26"/>
                    <a:pt x="16" y="28"/>
                    <a:pt x="16" y="29"/>
                  </a:cubicBezTo>
                  <a:cubicBezTo>
                    <a:pt x="16" y="30"/>
                    <a:pt x="15" y="30"/>
                    <a:pt x="15" y="31"/>
                  </a:cubicBezTo>
                  <a:cubicBezTo>
                    <a:pt x="15" y="33"/>
                    <a:pt x="15" y="34"/>
                    <a:pt x="15" y="35"/>
                  </a:cubicBezTo>
                  <a:cubicBezTo>
                    <a:pt x="15" y="38"/>
                    <a:pt x="15" y="40"/>
                    <a:pt x="15" y="43"/>
                  </a:cubicBezTo>
                  <a:cubicBezTo>
                    <a:pt x="14" y="49"/>
                    <a:pt x="14" y="54"/>
                    <a:pt x="13" y="60"/>
                  </a:cubicBezTo>
                  <a:cubicBezTo>
                    <a:pt x="13" y="60"/>
                    <a:pt x="14" y="61"/>
                    <a:pt x="14" y="61"/>
                  </a:cubicBezTo>
                  <a:cubicBezTo>
                    <a:pt x="15" y="61"/>
                    <a:pt x="15" y="60"/>
                    <a:pt x="15" y="60"/>
                  </a:cubicBezTo>
                  <a:cubicBezTo>
                    <a:pt x="15" y="54"/>
                    <a:pt x="16" y="49"/>
                    <a:pt x="16" y="43"/>
                  </a:cubicBezTo>
                  <a:cubicBezTo>
                    <a:pt x="16" y="42"/>
                    <a:pt x="16" y="40"/>
                    <a:pt x="16" y="39"/>
                  </a:cubicBezTo>
                  <a:cubicBezTo>
                    <a:pt x="16" y="39"/>
                    <a:pt x="16" y="40"/>
                    <a:pt x="16" y="41"/>
                  </a:cubicBezTo>
                  <a:cubicBezTo>
                    <a:pt x="16" y="46"/>
                    <a:pt x="16" y="51"/>
                    <a:pt x="16" y="57"/>
                  </a:cubicBezTo>
                  <a:cubicBezTo>
                    <a:pt x="16" y="67"/>
                    <a:pt x="16" y="77"/>
                    <a:pt x="16" y="87"/>
                  </a:cubicBezTo>
                  <a:cubicBezTo>
                    <a:pt x="16" y="98"/>
                    <a:pt x="16" y="109"/>
                    <a:pt x="15" y="120"/>
                  </a:cubicBezTo>
                  <a:cubicBezTo>
                    <a:pt x="15" y="125"/>
                    <a:pt x="15" y="131"/>
                    <a:pt x="15" y="137"/>
                  </a:cubicBezTo>
                  <a:cubicBezTo>
                    <a:pt x="15" y="138"/>
                    <a:pt x="15" y="140"/>
                    <a:pt x="15" y="141"/>
                  </a:cubicBezTo>
                  <a:cubicBezTo>
                    <a:pt x="15" y="145"/>
                    <a:pt x="15" y="148"/>
                    <a:pt x="15" y="152"/>
                  </a:cubicBezTo>
                  <a:cubicBezTo>
                    <a:pt x="15" y="156"/>
                    <a:pt x="15" y="161"/>
                    <a:pt x="16" y="165"/>
                  </a:cubicBezTo>
                  <a:cubicBezTo>
                    <a:pt x="16" y="169"/>
                    <a:pt x="16" y="172"/>
                    <a:pt x="16" y="176"/>
                  </a:cubicBezTo>
                  <a:cubicBezTo>
                    <a:pt x="16" y="178"/>
                    <a:pt x="16" y="179"/>
                    <a:pt x="16" y="181"/>
                  </a:cubicBezTo>
                  <a:cubicBezTo>
                    <a:pt x="16" y="186"/>
                    <a:pt x="17" y="191"/>
                    <a:pt x="17" y="196"/>
                  </a:cubicBezTo>
                  <a:cubicBezTo>
                    <a:pt x="17" y="202"/>
                    <a:pt x="17" y="207"/>
                    <a:pt x="18" y="212"/>
                  </a:cubicBezTo>
                  <a:cubicBezTo>
                    <a:pt x="18" y="215"/>
                    <a:pt x="18" y="219"/>
                    <a:pt x="18" y="222"/>
                  </a:cubicBezTo>
                  <a:cubicBezTo>
                    <a:pt x="18" y="222"/>
                    <a:pt x="18" y="223"/>
                    <a:pt x="18" y="224"/>
                  </a:cubicBezTo>
                  <a:cubicBezTo>
                    <a:pt x="18" y="226"/>
                    <a:pt x="18" y="228"/>
                    <a:pt x="18" y="230"/>
                  </a:cubicBezTo>
                  <a:cubicBezTo>
                    <a:pt x="18" y="230"/>
                    <a:pt x="18" y="231"/>
                    <a:pt x="18" y="231"/>
                  </a:cubicBezTo>
                  <a:cubicBezTo>
                    <a:pt x="17" y="232"/>
                    <a:pt x="17" y="232"/>
                    <a:pt x="16" y="232"/>
                  </a:cubicBezTo>
                  <a:cubicBezTo>
                    <a:pt x="11" y="232"/>
                    <a:pt x="7" y="233"/>
                    <a:pt x="3" y="234"/>
                  </a:cubicBezTo>
                  <a:cubicBezTo>
                    <a:pt x="1" y="234"/>
                    <a:pt x="0" y="236"/>
                    <a:pt x="0" y="238"/>
                  </a:cubicBezTo>
                  <a:cubicBezTo>
                    <a:pt x="1" y="239"/>
                    <a:pt x="1" y="239"/>
                    <a:pt x="2" y="240"/>
                  </a:cubicBezTo>
                  <a:close/>
                  <a:moveTo>
                    <a:pt x="39" y="80"/>
                  </a:moveTo>
                  <a:cubicBezTo>
                    <a:pt x="39" y="78"/>
                    <a:pt x="39" y="76"/>
                    <a:pt x="39" y="73"/>
                  </a:cubicBezTo>
                  <a:cubicBezTo>
                    <a:pt x="39" y="67"/>
                    <a:pt x="39" y="60"/>
                    <a:pt x="39" y="54"/>
                  </a:cubicBezTo>
                  <a:cubicBezTo>
                    <a:pt x="39" y="46"/>
                    <a:pt x="39" y="38"/>
                    <a:pt x="39" y="31"/>
                  </a:cubicBezTo>
                  <a:cubicBezTo>
                    <a:pt x="50" y="30"/>
                    <a:pt x="61" y="29"/>
                    <a:pt x="72" y="29"/>
                  </a:cubicBezTo>
                  <a:cubicBezTo>
                    <a:pt x="77" y="29"/>
                    <a:pt x="83" y="28"/>
                    <a:pt x="88" y="28"/>
                  </a:cubicBezTo>
                  <a:cubicBezTo>
                    <a:pt x="96" y="28"/>
                    <a:pt x="104" y="28"/>
                    <a:pt x="111" y="28"/>
                  </a:cubicBezTo>
                  <a:cubicBezTo>
                    <a:pt x="113" y="28"/>
                    <a:pt x="115" y="28"/>
                    <a:pt x="117" y="28"/>
                  </a:cubicBezTo>
                  <a:cubicBezTo>
                    <a:pt x="122" y="27"/>
                    <a:pt x="127" y="27"/>
                    <a:pt x="131" y="27"/>
                  </a:cubicBezTo>
                  <a:cubicBezTo>
                    <a:pt x="136" y="27"/>
                    <a:pt x="142" y="27"/>
                    <a:pt x="147" y="27"/>
                  </a:cubicBezTo>
                  <a:cubicBezTo>
                    <a:pt x="154" y="27"/>
                    <a:pt x="161" y="27"/>
                    <a:pt x="168" y="27"/>
                  </a:cubicBezTo>
                  <a:cubicBezTo>
                    <a:pt x="175" y="27"/>
                    <a:pt x="182" y="27"/>
                    <a:pt x="189" y="27"/>
                  </a:cubicBezTo>
                  <a:cubicBezTo>
                    <a:pt x="203" y="26"/>
                    <a:pt x="216" y="26"/>
                    <a:pt x="229" y="26"/>
                  </a:cubicBezTo>
                  <a:cubicBezTo>
                    <a:pt x="235" y="25"/>
                    <a:pt x="240" y="25"/>
                    <a:pt x="246" y="25"/>
                  </a:cubicBezTo>
                  <a:cubicBezTo>
                    <a:pt x="251" y="25"/>
                    <a:pt x="257" y="25"/>
                    <a:pt x="263" y="25"/>
                  </a:cubicBezTo>
                  <a:cubicBezTo>
                    <a:pt x="276" y="25"/>
                    <a:pt x="288" y="25"/>
                    <a:pt x="301" y="25"/>
                  </a:cubicBezTo>
                  <a:cubicBezTo>
                    <a:pt x="314" y="26"/>
                    <a:pt x="327" y="26"/>
                    <a:pt x="340" y="26"/>
                  </a:cubicBezTo>
                  <a:cubicBezTo>
                    <a:pt x="354" y="27"/>
                    <a:pt x="367" y="27"/>
                    <a:pt x="380" y="27"/>
                  </a:cubicBezTo>
                  <a:cubicBezTo>
                    <a:pt x="388" y="27"/>
                    <a:pt x="395" y="28"/>
                    <a:pt x="402" y="28"/>
                  </a:cubicBezTo>
                  <a:cubicBezTo>
                    <a:pt x="409" y="28"/>
                    <a:pt x="416" y="28"/>
                    <a:pt x="422" y="28"/>
                  </a:cubicBezTo>
                  <a:cubicBezTo>
                    <a:pt x="447" y="28"/>
                    <a:pt x="472" y="28"/>
                    <a:pt x="497" y="29"/>
                  </a:cubicBezTo>
                  <a:cubicBezTo>
                    <a:pt x="511" y="29"/>
                    <a:pt x="524" y="30"/>
                    <a:pt x="538" y="30"/>
                  </a:cubicBezTo>
                  <a:cubicBezTo>
                    <a:pt x="550" y="30"/>
                    <a:pt x="563" y="31"/>
                    <a:pt x="575" y="31"/>
                  </a:cubicBezTo>
                  <a:cubicBezTo>
                    <a:pt x="579" y="31"/>
                    <a:pt x="583" y="31"/>
                    <a:pt x="587" y="32"/>
                  </a:cubicBezTo>
                  <a:cubicBezTo>
                    <a:pt x="591" y="32"/>
                    <a:pt x="594" y="32"/>
                    <a:pt x="597" y="32"/>
                  </a:cubicBezTo>
                  <a:cubicBezTo>
                    <a:pt x="597" y="32"/>
                    <a:pt x="598" y="32"/>
                    <a:pt x="599" y="32"/>
                  </a:cubicBezTo>
                  <a:cubicBezTo>
                    <a:pt x="598" y="40"/>
                    <a:pt x="598" y="47"/>
                    <a:pt x="597" y="54"/>
                  </a:cubicBezTo>
                  <a:cubicBezTo>
                    <a:pt x="597" y="66"/>
                    <a:pt x="596" y="78"/>
                    <a:pt x="596" y="90"/>
                  </a:cubicBezTo>
                  <a:cubicBezTo>
                    <a:pt x="595" y="114"/>
                    <a:pt x="595" y="138"/>
                    <a:pt x="595" y="161"/>
                  </a:cubicBezTo>
                  <a:cubicBezTo>
                    <a:pt x="595" y="171"/>
                    <a:pt x="595" y="180"/>
                    <a:pt x="595" y="189"/>
                  </a:cubicBezTo>
                  <a:cubicBezTo>
                    <a:pt x="595" y="193"/>
                    <a:pt x="595" y="198"/>
                    <a:pt x="594" y="202"/>
                  </a:cubicBezTo>
                  <a:cubicBezTo>
                    <a:pt x="594" y="204"/>
                    <a:pt x="594" y="206"/>
                    <a:pt x="594" y="208"/>
                  </a:cubicBezTo>
                  <a:cubicBezTo>
                    <a:pt x="594" y="209"/>
                    <a:pt x="594" y="210"/>
                    <a:pt x="594" y="210"/>
                  </a:cubicBezTo>
                  <a:cubicBezTo>
                    <a:pt x="594" y="210"/>
                    <a:pt x="594" y="210"/>
                    <a:pt x="593" y="211"/>
                  </a:cubicBezTo>
                  <a:cubicBezTo>
                    <a:pt x="593" y="210"/>
                    <a:pt x="593" y="210"/>
                    <a:pt x="593" y="209"/>
                  </a:cubicBezTo>
                  <a:cubicBezTo>
                    <a:pt x="592" y="208"/>
                    <a:pt x="591" y="208"/>
                    <a:pt x="589" y="208"/>
                  </a:cubicBezTo>
                  <a:cubicBezTo>
                    <a:pt x="577" y="207"/>
                    <a:pt x="564" y="206"/>
                    <a:pt x="551" y="206"/>
                  </a:cubicBezTo>
                  <a:cubicBezTo>
                    <a:pt x="538" y="205"/>
                    <a:pt x="524" y="205"/>
                    <a:pt x="510" y="205"/>
                  </a:cubicBezTo>
                  <a:cubicBezTo>
                    <a:pt x="497" y="204"/>
                    <a:pt x="483" y="204"/>
                    <a:pt x="470" y="204"/>
                  </a:cubicBezTo>
                  <a:cubicBezTo>
                    <a:pt x="467" y="204"/>
                    <a:pt x="465" y="204"/>
                    <a:pt x="463" y="204"/>
                  </a:cubicBezTo>
                  <a:cubicBezTo>
                    <a:pt x="460" y="204"/>
                    <a:pt x="458" y="204"/>
                    <a:pt x="456" y="204"/>
                  </a:cubicBezTo>
                  <a:cubicBezTo>
                    <a:pt x="448" y="204"/>
                    <a:pt x="440" y="204"/>
                    <a:pt x="432" y="204"/>
                  </a:cubicBezTo>
                  <a:cubicBezTo>
                    <a:pt x="427" y="204"/>
                    <a:pt x="421" y="204"/>
                    <a:pt x="415" y="204"/>
                  </a:cubicBezTo>
                  <a:cubicBezTo>
                    <a:pt x="409" y="204"/>
                    <a:pt x="402" y="204"/>
                    <a:pt x="396" y="205"/>
                  </a:cubicBezTo>
                  <a:cubicBezTo>
                    <a:pt x="389" y="205"/>
                    <a:pt x="382" y="205"/>
                    <a:pt x="375" y="205"/>
                  </a:cubicBezTo>
                  <a:cubicBezTo>
                    <a:pt x="369" y="205"/>
                    <a:pt x="364" y="206"/>
                    <a:pt x="358" y="206"/>
                  </a:cubicBezTo>
                  <a:cubicBezTo>
                    <a:pt x="331" y="207"/>
                    <a:pt x="304" y="208"/>
                    <a:pt x="276" y="210"/>
                  </a:cubicBezTo>
                  <a:cubicBezTo>
                    <a:pt x="263" y="210"/>
                    <a:pt x="250" y="211"/>
                    <a:pt x="236" y="212"/>
                  </a:cubicBezTo>
                  <a:cubicBezTo>
                    <a:pt x="231" y="212"/>
                    <a:pt x="226" y="212"/>
                    <a:pt x="221" y="212"/>
                  </a:cubicBezTo>
                  <a:cubicBezTo>
                    <a:pt x="217" y="213"/>
                    <a:pt x="212" y="213"/>
                    <a:pt x="208" y="213"/>
                  </a:cubicBezTo>
                  <a:cubicBezTo>
                    <a:pt x="206" y="213"/>
                    <a:pt x="203" y="213"/>
                    <a:pt x="201" y="213"/>
                  </a:cubicBezTo>
                  <a:cubicBezTo>
                    <a:pt x="194" y="214"/>
                    <a:pt x="187" y="214"/>
                    <a:pt x="179" y="215"/>
                  </a:cubicBezTo>
                  <a:cubicBezTo>
                    <a:pt x="177" y="215"/>
                    <a:pt x="175" y="215"/>
                    <a:pt x="173" y="215"/>
                  </a:cubicBezTo>
                  <a:cubicBezTo>
                    <a:pt x="170" y="216"/>
                    <a:pt x="167" y="216"/>
                    <a:pt x="164" y="216"/>
                  </a:cubicBezTo>
                  <a:cubicBezTo>
                    <a:pt x="160" y="216"/>
                    <a:pt x="155" y="217"/>
                    <a:pt x="150" y="217"/>
                  </a:cubicBezTo>
                  <a:cubicBezTo>
                    <a:pt x="148" y="218"/>
                    <a:pt x="146" y="218"/>
                    <a:pt x="144" y="218"/>
                  </a:cubicBezTo>
                  <a:cubicBezTo>
                    <a:pt x="136" y="219"/>
                    <a:pt x="129" y="220"/>
                    <a:pt x="121" y="221"/>
                  </a:cubicBezTo>
                  <a:cubicBezTo>
                    <a:pt x="116" y="221"/>
                    <a:pt x="110" y="222"/>
                    <a:pt x="104" y="223"/>
                  </a:cubicBezTo>
                  <a:cubicBezTo>
                    <a:pt x="101" y="223"/>
                    <a:pt x="98" y="224"/>
                    <a:pt x="95" y="224"/>
                  </a:cubicBezTo>
                  <a:cubicBezTo>
                    <a:pt x="92" y="224"/>
                    <a:pt x="89" y="224"/>
                    <a:pt x="87" y="225"/>
                  </a:cubicBezTo>
                  <a:cubicBezTo>
                    <a:pt x="81" y="225"/>
                    <a:pt x="75" y="226"/>
                    <a:pt x="69" y="226"/>
                  </a:cubicBezTo>
                  <a:cubicBezTo>
                    <a:pt x="62" y="227"/>
                    <a:pt x="54" y="227"/>
                    <a:pt x="46" y="228"/>
                  </a:cubicBezTo>
                  <a:cubicBezTo>
                    <a:pt x="46" y="225"/>
                    <a:pt x="45" y="222"/>
                    <a:pt x="45" y="219"/>
                  </a:cubicBezTo>
                  <a:cubicBezTo>
                    <a:pt x="45" y="216"/>
                    <a:pt x="44" y="213"/>
                    <a:pt x="44" y="210"/>
                  </a:cubicBezTo>
                  <a:cubicBezTo>
                    <a:pt x="44" y="207"/>
                    <a:pt x="43" y="204"/>
                    <a:pt x="43" y="201"/>
                  </a:cubicBezTo>
                  <a:cubicBezTo>
                    <a:pt x="43" y="197"/>
                    <a:pt x="43" y="193"/>
                    <a:pt x="42" y="189"/>
                  </a:cubicBezTo>
                  <a:cubicBezTo>
                    <a:pt x="42" y="189"/>
                    <a:pt x="42" y="188"/>
                    <a:pt x="42" y="187"/>
                  </a:cubicBezTo>
                  <a:cubicBezTo>
                    <a:pt x="42" y="184"/>
                    <a:pt x="42" y="182"/>
                    <a:pt x="42" y="180"/>
                  </a:cubicBezTo>
                  <a:cubicBezTo>
                    <a:pt x="42" y="177"/>
                    <a:pt x="42" y="174"/>
                    <a:pt x="42" y="172"/>
                  </a:cubicBezTo>
                  <a:cubicBezTo>
                    <a:pt x="41" y="165"/>
                    <a:pt x="41" y="158"/>
                    <a:pt x="41" y="151"/>
                  </a:cubicBezTo>
                  <a:cubicBezTo>
                    <a:pt x="41" y="138"/>
                    <a:pt x="40" y="125"/>
                    <a:pt x="40" y="112"/>
                  </a:cubicBezTo>
                  <a:cubicBezTo>
                    <a:pt x="40" y="105"/>
                    <a:pt x="39" y="99"/>
                    <a:pt x="39" y="92"/>
                  </a:cubicBezTo>
                  <a:cubicBezTo>
                    <a:pt x="39" y="88"/>
                    <a:pt x="39" y="84"/>
                    <a:pt x="39" y="80"/>
                  </a:cubicBezTo>
                  <a:close/>
                  <a:moveTo>
                    <a:pt x="34" y="236"/>
                  </a:moveTo>
                  <a:cubicBezTo>
                    <a:pt x="37" y="236"/>
                    <a:pt x="39" y="235"/>
                    <a:pt x="42" y="235"/>
                  </a:cubicBezTo>
                  <a:cubicBezTo>
                    <a:pt x="44" y="235"/>
                    <a:pt x="47" y="235"/>
                    <a:pt x="49" y="235"/>
                  </a:cubicBezTo>
                  <a:cubicBezTo>
                    <a:pt x="63" y="234"/>
                    <a:pt x="78" y="233"/>
                    <a:pt x="92" y="231"/>
                  </a:cubicBezTo>
                  <a:cubicBezTo>
                    <a:pt x="98" y="231"/>
                    <a:pt x="104" y="230"/>
                    <a:pt x="110" y="229"/>
                  </a:cubicBezTo>
                  <a:cubicBezTo>
                    <a:pt x="116" y="229"/>
                    <a:pt x="121" y="228"/>
                    <a:pt x="127" y="228"/>
                  </a:cubicBezTo>
                  <a:cubicBezTo>
                    <a:pt x="131" y="227"/>
                    <a:pt x="136" y="227"/>
                    <a:pt x="140" y="226"/>
                  </a:cubicBezTo>
                  <a:cubicBezTo>
                    <a:pt x="142" y="226"/>
                    <a:pt x="143" y="226"/>
                    <a:pt x="145" y="226"/>
                  </a:cubicBezTo>
                  <a:cubicBezTo>
                    <a:pt x="153" y="225"/>
                    <a:pt x="161" y="224"/>
                    <a:pt x="169" y="224"/>
                  </a:cubicBezTo>
                  <a:cubicBezTo>
                    <a:pt x="175" y="223"/>
                    <a:pt x="180" y="223"/>
                    <a:pt x="185" y="223"/>
                  </a:cubicBezTo>
                  <a:cubicBezTo>
                    <a:pt x="191" y="222"/>
                    <a:pt x="197" y="222"/>
                    <a:pt x="203" y="222"/>
                  </a:cubicBezTo>
                  <a:cubicBezTo>
                    <a:pt x="215" y="221"/>
                    <a:pt x="228" y="221"/>
                    <a:pt x="240" y="220"/>
                  </a:cubicBezTo>
                  <a:cubicBezTo>
                    <a:pt x="253" y="220"/>
                    <a:pt x="266" y="219"/>
                    <a:pt x="279" y="219"/>
                  </a:cubicBezTo>
                  <a:cubicBezTo>
                    <a:pt x="292" y="218"/>
                    <a:pt x="306" y="218"/>
                    <a:pt x="319" y="217"/>
                  </a:cubicBezTo>
                  <a:cubicBezTo>
                    <a:pt x="327" y="217"/>
                    <a:pt x="335" y="216"/>
                    <a:pt x="343" y="216"/>
                  </a:cubicBezTo>
                  <a:cubicBezTo>
                    <a:pt x="348" y="216"/>
                    <a:pt x="353" y="216"/>
                    <a:pt x="359" y="216"/>
                  </a:cubicBezTo>
                  <a:cubicBezTo>
                    <a:pt x="366" y="215"/>
                    <a:pt x="374" y="215"/>
                    <a:pt x="382" y="215"/>
                  </a:cubicBezTo>
                  <a:cubicBezTo>
                    <a:pt x="387" y="215"/>
                    <a:pt x="392" y="215"/>
                    <a:pt x="397" y="215"/>
                  </a:cubicBezTo>
                  <a:cubicBezTo>
                    <a:pt x="405" y="215"/>
                    <a:pt x="413" y="214"/>
                    <a:pt x="421" y="214"/>
                  </a:cubicBezTo>
                  <a:cubicBezTo>
                    <a:pt x="426" y="214"/>
                    <a:pt x="431" y="214"/>
                    <a:pt x="435" y="214"/>
                  </a:cubicBezTo>
                  <a:cubicBezTo>
                    <a:pt x="438" y="214"/>
                    <a:pt x="441" y="214"/>
                    <a:pt x="444" y="214"/>
                  </a:cubicBezTo>
                  <a:cubicBezTo>
                    <a:pt x="454" y="214"/>
                    <a:pt x="464" y="214"/>
                    <a:pt x="474" y="214"/>
                  </a:cubicBezTo>
                  <a:cubicBezTo>
                    <a:pt x="483" y="214"/>
                    <a:pt x="491" y="215"/>
                    <a:pt x="499" y="215"/>
                  </a:cubicBezTo>
                  <a:cubicBezTo>
                    <a:pt x="505" y="215"/>
                    <a:pt x="511" y="215"/>
                    <a:pt x="517" y="215"/>
                  </a:cubicBezTo>
                  <a:cubicBezTo>
                    <a:pt x="529" y="216"/>
                    <a:pt x="541" y="216"/>
                    <a:pt x="553" y="216"/>
                  </a:cubicBezTo>
                  <a:cubicBezTo>
                    <a:pt x="557" y="217"/>
                    <a:pt x="560" y="217"/>
                    <a:pt x="564" y="217"/>
                  </a:cubicBezTo>
                  <a:cubicBezTo>
                    <a:pt x="561" y="217"/>
                    <a:pt x="559" y="217"/>
                    <a:pt x="557" y="217"/>
                  </a:cubicBezTo>
                  <a:cubicBezTo>
                    <a:pt x="557" y="217"/>
                    <a:pt x="557" y="218"/>
                    <a:pt x="556" y="218"/>
                  </a:cubicBezTo>
                  <a:cubicBezTo>
                    <a:pt x="556" y="218"/>
                    <a:pt x="556" y="218"/>
                    <a:pt x="556" y="218"/>
                  </a:cubicBezTo>
                  <a:cubicBezTo>
                    <a:pt x="554" y="218"/>
                    <a:pt x="553" y="218"/>
                    <a:pt x="551" y="218"/>
                  </a:cubicBezTo>
                  <a:cubicBezTo>
                    <a:pt x="545" y="218"/>
                    <a:pt x="538" y="218"/>
                    <a:pt x="532" y="219"/>
                  </a:cubicBezTo>
                  <a:cubicBezTo>
                    <a:pt x="526" y="219"/>
                    <a:pt x="520" y="220"/>
                    <a:pt x="514" y="220"/>
                  </a:cubicBezTo>
                  <a:cubicBezTo>
                    <a:pt x="509" y="220"/>
                    <a:pt x="504" y="221"/>
                    <a:pt x="499" y="221"/>
                  </a:cubicBezTo>
                  <a:cubicBezTo>
                    <a:pt x="496" y="222"/>
                    <a:pt x="494" y="222"/>
                    <a:pt x="491" y="222"/>
                  </a:cubicBezTo>
                  <a:cubicBezTo>
                    <a:pt x="488" y="223"/>
                    <a:pt x="486" y="223"/>
                    <a:pt x="484" y="223"/>
                  </a:cubicBezTo>
                  <a:cubicBezTo>
                    <a:pt x="478" y="224"/>
                    <a:pt x="472" y="225"/>
                    <a:pt x="467" y="226"/>
                  </a:cubicBezTo>
                  <a:cubicBezTo>
                    <a:pt x="462" y="227"/>
                    <a:pt x="458" y="228"/>
                    <a:pt x="453" y="228"/>
                  </a:cubicBezTo>
                  <a:cubicBezTo>
                    <a:pt x="440" y="230"/>
                    <a:pt x="428" y="231"/>
                    <a:pt x="415" y="232"/>
                  </a:cubicBezTo>
                  <a:cubicBezTo>
                    <a:pt x="403" y="233"/>
                    <a:pt x="391" y="234"/>
                    <a:pt x="378" y="235"/>
                  </a:cubicBezTo>
                  <a:cubicBezTo>
                    <a:pt x="376" y="235"/>
                    <a:pt x="373" y="235"/>
                    <a:pt x="371" y="235"/>
                  </a:cubicBezTo>
                  <a:cubicBezTo>
                    <a:pt x="367" y="235"/>
                    <a:pt x="362" y="235"/>
                    <a:pt x="358" y="235"/>
                  </a:cubicBezTo>
                  <a:cubicBezTo>
                    <a:pt x="352" y="235"/>
                    <a:pt x="346" y="235"/>
                    <a:pt x="340" y="236"/>
                  </a:cubicBezTo>
                  <a:cubicBezTo>
                    <a:pt x="329" y="236"/>
                    <a:pt x="318" y="236"/>
                    <a:pt x="306" y="236"/>
                  </a:cubicBezTo>
                  <a:cubicBezTo>
                    <a:pt x="280" y="236"/>
                    <a:pt x="254" y="236"/>
                    <a:pt x="228" y="237"/>
                  </a:cubicBezTo>
                  <a:cubicBezTo>
                    <a:pt x="216" y="237"/>
                    <a:pt x="204" y="237"/>
                    <a:pt x="192" y="237"/>
                  </a:cubicBezTo>
                  <a:cubicBezTo>
                    <a:pt x="186" y="238"/>
                    <a:pt x="180" y="238"/>
                    <a:pt x="174" y="238"/>
                  </a:cubicBezTo>
                  <a:cubicBezTo>
                    <a:pt x="166" y="238"/>
                    <a:pt x="158" y="239"/>
                    <a:pt x="151" y="239"/>
                  </a:cubicBezTo>
                  <a:cubicBezTo>
                    <a:pt x="138" y="240"/>
                    <a:pt x="125" y="241"/>
                    <a:pt x="112" y="242"/>
                  </a:cubicBezTo>
                  <a:cubicBezTo>
                    <a:pt x="99" y="243"/>
                    <a:pt x="87" y="245"/>
                    <a:pt x="74" y="246"/>
                  </a:cubicBezTo>
                  <a:cubicBezTo>
                    <a:pt x="68" y="247"/>
                    <a:pt x="61" y="247"/>
                    <a:pt x="55" y="248"/>
                  </a:cubicBezTo>
                  <a:cubicBezTo>
                    <a:pt x="45" y="249"/>
                    <a:pt x="35" y="249"/>
                    <a:pt x="25" y="250"/>
                  </a:cubicBezTo>
                  <a:cubicBezTo>
                    <a:pt x="25" y="246"/>
                    <a:pt x="25" y="242"/>
                    <a:pt x="25" y="237"/>
                  </a:cubicBezTo>
                  <a:cubicBezTo>
                    <a:pt x="28" y="237"/>
                    <a:pt x="31" y="236"/>
                    <a:pt x="34" y="23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87" name="Google Shape;187;gab0a873d43_0_573"/>
            <p:cNvSpPr/>
            <p:nvPr/>
          </p:nvSpPr>
          <p:spPr>
            <a:xfrm>
              <a:off x="2020489" y="2110446"/>
              <a:ext cx="3121800" cy="876900"/>
            </a:xfrm>
            <a:prstGeom prst="rect">
              <a:avLst/>
            </a:prstGeom>
            <a:noFill/>
            <a:ln>
              <a:noFill/>
            </a:ln>
          </p:spPr>
          <p:txBody>
            <a:bodyPr spcFirstLastPara="1" wrap="square" lIns="91425" tIns="45700" rIns="91425" bIns="45700" anchor="ctr" anchorCtr="0">
              <a:noAutofit/>
            </a:bodyPr>
            <a:lstStyle/>
            <a:p>
              <a:pPr marL="0" marR="0" lvl="0" indent="0" algn="l" rtl="0">
                <a:lnSpc>
                  <a:spcPct val="120000"/>
                </a:lnSpc>
                <a:spcBef>
                  <a:spcPts val="0"/>
                </a:spcBef>
                <a:spcAft>
                  <a:spcPts val="0"/>
                </a:spcAft>
                <a:buNone/>
              </a:pPr>
              <a:endParaRPr sz="2400">
                <a:solidFill>
                  <a:srgbClr val="3C3C3B"/>
                </a:solidFill>
                <a:latin typeface="Microsoft Yahei"/>
                <a:ea typeface="Microsoft Yahei"/>
                <a:cs typeface="Microsoft Yahei"/>
                <a:sym typeface="Microsoft Yahei"/>
              </a:endParaRPr>
            </a:p>
            <a:p>
              <a:pPr marL="0" marR="38100" lvl="0" indent="457200" algn="l" rtl="0">
                <a:lnSpc>
                  <a:spcPct val="133333"/>
                </a:lnSpc>
                <a:spcBef>
                  <a:spcPts val="0"/>
                </a:spcBef>
                <a:spcAft>
                  <a:spcPts val="0"/>
                </a:spcAft>
                <a:buSzPts val="1100"/>
                <a:buNone/>
              </a:pPr>
              <a:r>
                <a:rPr lang="zh-CN" sz="2400">
                  <a:solidFill>
                    <a:schemeClr val="dk1"/>
                  </a:solidFill>
                  <a:highlight>
                    <a:srgbClr val="F8F9FA"/>
                  </a:highlight>
                  <a:latin typeface="Microsoft Yahei"/>
                  <a:ea typeface="Microsoft Yahei"/>
                  <a:cs typeface="Microsoft Yahei"/>
                  <a:sym typeface="Microsoft Yahei"/>
                </a:rPr>
                <a:t>「既然黑天鵝事件無法避免，那就想辦法從中獲取最大利益每一件事情都會從波動得到利益或承受損失。脆弱是指因為波動和不確定而承受損失。」</a:t>
              </a:r>
              <a:endParaRPr sz="2400">
                <a:solidFill>
                  <a:schemeClr val="dk1"/>
                </a:solidFill>
                <a:highlight>
                  <a:srgbClr val="F8F9FA"/>
                </a:highlight>
                <a:latin typeface="Microsoft Yahei"/>
                <a:ea typeface="Microsoft Yahei"/>
                <a:cs typeface="Microsoft Yahei"/>
                <a:sym typeface="Microsoft Yahei"/>
              </a:endParaRPr>
            </a:p>
            <a:p>
              <a:pPr marL="0" lvl="0" indent="0" algn="l" rtl="0">
                <a:lnSpc>
                  <a:spcPct val="115000"/>
                </a:lnSpc>
                <a:spcBef>
                  <a:spcPts val="0"/>
                </a:spcBef>
                <a:spcAft>
                  <a:spcPts val="0"/>
                </a:spcAft>
                <a:buSzPts val="1100"/>
                <a:buNone/>
              </a:pPr>
              <a:endParaRPr sz="100">
                <a:solidFill>
                  <a:schemeClr val="dk1"/>
                </a:solidFill>
                <a:highlight>
                  <a:srgbClr val="F8F9FA"/>
                </a:highlight>
              </a:endParaRPr>
            </a:p>
            <a:p>
              <a:pPr marL="0" lvl="0" indent="266700" algn="l" rtl="0">
                <a:lnSpc>
                  <a:spcPct val="171428"/>
                </a:lnSpc>
                <a:spcBef>
                  <a:spcPts val="0"/>
                </a:spcBef>
                <a:spcAft>
                  <a:spcPts val="0"/>
                </a:spcAft>
                <a:buClr>
                  <a:schemeClr val="dk1"/>
                </a:buClr>
                <a:buSzPts val="1100"/>
                <a:buFont typeface="Arial"/>
                <a:buNone/>
              </a:pPr>
              <a:endParaRPr sz="2400">
                <a:solidFill>
                  <a:srgbClr val="333333"/>
                </a:solidFill>
                <a:highlight>
                  <a:srgbClr val="FFFFFF"/>
                </a:highlight>
                <a:latin typeface="Microsoft Yahei"/>
                <a:ea typeface="Microsoft Yahei"/>
                <a:cs typeface="Microsoft Yahei"/>
                <a:sym typeface="Microsoft Yahei"/>
              </a:endParaRPr>
            </a:p>
            <a:p>
              <a:pPr marL="0" marR="0" lvl="0" indent="0" algn="l" rtl="0">
                <a:lnSpc>
                  <a:spcPct val="120000"/>
                </a:lnSpc>
                <a:spcBef>
                  <a:spcPts val="1100"/>
                </a:spcBef>
                <a:spcAft>
                  <a:spcPts val="0"/>
                </a:spcAft>
                <a:buNone/>
              </a:pPr>
              <a:r>
                <a:rPr lang="zh-CN" sz="2400">
                  <a:solidFill>
                    <a:srgbClr val="3C3C3B"/>
                  </a:solidFill>
                  <a:latin typeface="Microsoft Yahei"/>
                  <a:ea typeface="Microsoft Yahei"/>
                  <a:cs typeface="Microsoft Yahei"/>
                  <a:sym typeface="Microsoft Yahei"/>
                </a:rPr>
                <a:t>                                                               —</a:t>
              </a:r>
              <a:r>
                <a:rPr lang="zh-CN" sz="2400" u="sng">
                  <a:solidFill>
                    <a:srgbClr val="3C3C3B"/>
                  </a:solidFill>
                  <a:latin typeface="Microsoft Yahei"/>
                  <a:ea typeface="Microsoft Yahei"/>
                  <a:cs typeface="Microsoft Yahei"/>
                  <a:sym typeface="Microsoft Yahei"/>
                </a:rPr>
                <a:t>塔雷伯</a:t>
              </a:r>
              <a:endParaRPr sz="2400">
                <a:solidFill>
                  <a:srgbClr val="3C3C3B"/>
                </a:solidFill>
                <a:latin typeface="Microsoft Yahei"/>
                <a:ea typeface="Microsoft Yahei"/>
                <a:cs typeface="Microsoft Yahei"/>
                <a:sym typeface="Microsoft Yahe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grpSp>
        <p:nvGrpSpPr>
          <p:cNvPr id="193" name="Google Shape;193;p6"/>
          <p:cNvGrpSpPr/>
          <p:nvPr/>
        </p:nvGrpSpPr>
        <p:grpSpPr>
          <a:xfrm>
            <a:off x="4010025" y="497699"/>
            <a:ext cx="501650" cy="502976"/>
            <a:chOff x="1728" y="113"/>
            <a:chExt cx="1136" cy="1139"/>
          </a:xfrm>
        </p:grpSpPr>
        <p:sp>
          <p:nvSpPr>
            <p:cNvPr id="194" name="Google Shape;194;p6"/>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95" name="Google Shape;195;p6"/>
            <p:cNvSpPr/>
            <p:nvPr/>
          </p:nvSpPr>
          <p:spPr>
            <a:xfrm>
              <a:off x="1728" y="113"/>
              <a:ext cx="1136" cy="1139"/>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96" name="Google Shape;196;p6"/>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97" name="Google Shape;197;p6"/>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98" name="Google Shape;198;p6"/>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199" name="Google Shape;199;p6"/>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00" name="Google Shape;200;p6"/>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01" name="Google Shape;201;p6"/>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02" name="Google Shape;202;p6"/>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03" name="Google Shape;203;p6"/>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04" name="Google Shape;204;p6"/>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05" name="Google Shape;205;p6"/>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grpSp>
        <p:nvGrpSpPr>
          <p:cNvPr id="206" name="Google Shape;206;p6"/>
          <p:cNvGrpSpPr/>
          <p:nvPr/>
        </p:nvGrpSpPr>
        <p:grpSpPr>
          <a:xfrm>
            <a:off x="7680325" y="497699"/>
            <a:ext cx="501650" cy="502976"/>
            <a:chOff x="1728" y="113"/>
            <a:chExt cx="1136" cy="1139"/>
          </a:xfrm>
        </p:grpSpPr>
        <p:sp>
          <p:nvSpPr>
            <p:cNvPr id="207" name="Google Shape;207;p6"/>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08" name="Google Shape;208;p6"/>
            <p:cNvSpPr/>
            <p:nvPr/>
          </p:nvSpPr>
          <p:spPr>
            <a:xfrm>
              <a:off x="1728" y="113"/>
              <a:ext cx="1136" cy="1139"/>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09" name="Google Shape;209;p6"/>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10" name="Google Shape;210;p6"/>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11" name="Google Shape;211;p6"/>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12" name="Google Shape;212;p6"/>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13" name="Google Shape;213;p6"/>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14" name="Google Shape;214;p6"/>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15" name="Google Shape;215;p6"/>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16" name="Google Shape;216;p6"/>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17" name="Google Shape;217;p6"/>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18" name="Google Shape;218;p6"/>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219" name="Google Shape;219;p6"/>
          <p:cNvSpPr/>
          <p:nvPr/>
        </p:nvSpPr>
        <p:spPr>
          <a:xfrm>
            <a:off x="4566000" y="970642"/>
            <a:ext cx="3096000" cy="89090"/>
          </a:xfrm>
          <a:custGeom>
            <a:avLst/>
            <a:gdLst/>
            <a:ahLst/>
            <a:cxnLst/>
            <a:rect l="l" t="t" r="r" b="b"/>
            <a:pathLst>
              <a:path w="2616200" h="89090" extrusionOk="0">
                <a:moveTo>
                  <a:pt x="0" y="0"/>
                </a:moveTo>
                <a:cubicBezTo>
                  <a:pt x="131233" y="42333"/>
                  <a:pt x="262467" y="84667"/>
                  <a:pt x="444500" y="88900"/>
                </a:cubicBezTo>
                <a:cubicBezTo>
                  <a:pt x="626533" y="93133"/>
                  <a:pt x="908050" y="25400"/>
                  <a:pt x="1092200" y="25400"/>
                </a:cubicBezTo>
                <a:cubicBezTo>
                  <a:pt x="1276350" y="25400"/>
                  <a:pt x="1363133" y="86783"/>
                  <a:pt x="1549400" y="88900"/>
                </a:cubicBezTo>
                <a:cubicBezTo>
                  <a:pt x="1735667" y="91017"/>
                  <a:pt x="2032000" y="40217"/>
                  <a:pt x="2209800" y="38100"/>
                </a:cubicBezTo>
                <a:cubicBezTo>
                  <a:pt x="2387600" y="35983"/>
                  <a:pt x="2501900" y="56091"/>
                  <a:pt x="2616200" y="76200"/>
                </a:cubicBezTo>
              </a:path>
            </a:pathLst>
          </a:custGeom>
          <a:noFill/>
          <a:ln w="19050" cap="flat" cmpd="sng">
            <a:solidFill>
              <a:srgbClr val="132F95"/>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icrosoft Yahei"/>
              <a:ea typeface="Microsoft Yahei"/>
              <a:cs typeface="Microsoft Yahei"/>
              <a:sym typeface="Microsoft Yahei"/>
            </a:endParaRPr>
          </a:p>
        </p:txBody>
      </p:sp>
      <p:sp>
        <p:nvSpPr>
          <p:cNvPr id="220" name="Google Shape;220;p6"/>
          <p:cNvSpPr txBox="1"/>
          <p:nvPr/>
        </p:nvSpPr>
        <p:spPr>
          <a:xfrm>
            <a:off x="4782086" y="429915"/>
            <a:ext cx="2646879" cy="58477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000000"/>
              </a:buClr>
              <a:buFont typeface="Arial"/>
              <a:buNone/>
            </a:pPr>
            <a:r>
              <a:rPr lang="zh-CN" sz="3400" b="1">
                <a:solidFill>
                  <a:srgbClr val="132F95"/>
                </a:solidFill>
                <a:highlight>
                  <a:srgbClr val="FFFFFF"/>
                </a:highlight>
              </a:rPr>
              <a:t>作者簡介</a:t>
            </a:r>
            <a:endParaRPr sz="4800" b="1">
              <a:solidFill>
                <a:srgbClr val="132F95"/>
              </a:solidFill>
            </a:endParaRPr>
          </a:p>
        </p:txBody>
      </p:sp>
      <p:grpSp>
        <p:nvGrpSpPr>
          <p:cNvPr id="221" name="Google Shape;221;p6"/>
          <p:cNvGrpSpPr/>
          <p:nvPr/>
        </p:nvGrpSpPr>
        <p:grpSpPr>
          <a:xfrm>
            <a:off x="4547170" y="3189331"/>
            <a:ext cx="3207300" cy="801299"/>
            <a:chOff x="7249159" y="2308659"/>
            <a:chExt cx="3207300" cy="801299"/>
          </a:xfrm>
        </p:grpSpPr>
        <p:sp>
          <p:nvSpPr>
            <p:cNvPr id="222" name="Google Shape;222;p6"/>
            <p:cNvSpPr/>
            <p:nvPr/>
          </p:nvSpPr>
          <p:spPr>
            <a:xfrm>
              <a:off x="7249159" y="2500658"/>
              <a:ext cx="3207300" cy="609300"/>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zh-CN" sz="2000">
                  <a:solidFill>
                    <a:srgbClr val="202122"/>
                  </a:solidFill>
                  <a:highlight>
                    <a:srgbClr val="FFFFFF"/>
                  </a:highlight>
                </a:rPr>
                <a:t>黎巴嫩裔美國人</a:t>
              </a:r>
              <a:endParaRPr/>
            </a:p>
          </p:txBody>
        </p:sp>
        <p:sp>
          <p:nvSpPr>
            <p:cNvPr id="223" name="Google Shape;223;p6"/>
            <p:cNvSpPr/>
            <p:nvPr/>
          </p:nvSpPr>
          <p:spPr>
            <a:xfrm>
              <a:off x="7325360" y="2308659"/>
              <a:ext cx="2241900" cy="396600"/>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endParaRPr sz="1800" b="1">
                <a:latin typeface="Microsoft Yahei"/>
                <a:ea typeface="Microsoft Yahei"/>
                <a:cs typeface="Microsoft Yahei"/>
                <a:sym typeface="Microsoft Yahei"/>
              </a:endParaRPr>
            </a:p>
          </p:txBody>
        </p:sp>
      </p:grpSp>
      <p:grpSp>
        <p:nvGrpSpPr>
          <p:cNvPr id="224" name="Google Shape;224;p6"/>
          <p:cNvGrpSpPr/>
          <p:nvPr/>
        </p:nvGrpSpPr>
        <p:grpSpPr>
          <a:xfrm>
            <a:off x="4509998" y="313069"/>
            <a:ext cx="7790913" cy="2178919"/>
            <a:chOff x="2741768" y="2384859"/>
            <a:chExt cx="7790913" cy="2178919"/>
          </a:xfrm>
        </p:grpSpPr>
        <p:sp>
          <p:nvSpPr>
            <p:cNvPr id="225" name="Google Shape;225;p6"/>
            <p:cNvSpPr/>
            <p:nvPr/>
          </p:nvSpPr>
          <p:spPr>
            <a:xfrm>
              <a:off x="2741768" y="3954478"/>
              <a:ext cx="5755500" cy="609300"/>
            </a:xfrm>
            <a:prstGeom prst="rect">
              <a:avLst/>
            </a:prstGeom>
            <a:noFill/>
            <a:ln>
              <a:noFill/>
            </a:ln>
          </p:spPr>
          <p:txBody>
            <a:bodyPr spcFirstLastPara="1" wrap="square" lIns="91425" tIns="45700" rIns="91425" bIns="45700" anchor="t" anchorCtr="0">
              <a:spAutoFit/>
            </a:bodyPr>
            <a:lstStyle/>
            <a:p>
              <a:pPr marL="0" lvl="0" indent="0" algn="l" rtl="0">
                <a:lnSpc>
                  <a:spcPct val="115000"/>
                </a:lnSpc>
                <a:spcBef>
                  <a:spcPts val="1200"/>
                </a:spcBef>
                <a:spcAft>
                  <a:spcPts val="1800"/>
                </a:spcAft>
                <a:buClr>
                  <a:schemeClr val="dk1"/>
                </a:buClr>
                <a:buSzPts val="1100"/>
                <a:buFont typeface="Arial"/>
                <a:buNone/>
              </a:pPr>
              <a:r>
                <a:rPr lang="zh-CN" sz="2000">
                  <a:solidFill>
                    <a:srgbClr val="252525"/>
                  </a:solidFill>
                  <a:highlight>
                    <a:srgbClr val="FFFFFF"/>
                  </a:highlight>
                </a:rPr>
                <a:t>思想家兼哲學家，經驗主義</a:t>
              </a:r>
              <a:r>
                <a:rPr lang="zh-CN" sz="2000">
                  <a:solidFill>
                    <a:srgbClr val="202122"/>
                  </a:solidFill>
                  <a:highlight>
                    <a:srgbClr val="FFFFFF"/>
                  </a:highlight>
                </a:rPr>
                <a:t>、懷疑經驗論者，金融業人士，風險工程學教授、哲學隨筆作家，</a:t>
              </a:r>
              <a:endParaRPr sz="2000"/>
            </a:p>
          </p:txBody>
        </p:sp>
        <p:sp>
          <p:nvSpPr>
            <p:cNvPr id="226" name="Google Shape;226;p6"/>
            <p:cNvSpPr/>
            <p:nvPr/>
          </p:nvSpPr>
          <p:spPr>
            <a:xfrm>
              <a:off x="8290708" y="2384859"/>
              <a:ext cx="2241974" cy="396583"/>
            </a:xfrm>
            <a:prstGeom prst="rect">
              <a:avLst/>
            </a:prstGeom>
            <a:noFill/>
            <a:ln>
              <a:noFill/>
            </a:ln>
          </p:spPr>
          <p:txBody>
            <a:bodyPr spcFirstLastPara="1" wrap="square" lIns="91425" tIns="45700" rIns="91425" bIns="45700" anchor="t" anchorCtr="0">
              <a:spAutoFit/>
            </a:bodyPr>
            <a:lstStyle/>
            <a:p>
              <a:pPr marL="0" marR="0" lvl="0" indent="0" algn="r" rtl="0">
                <a:lnSpc>
                  <a:spcPct val="120000"/>
                </a:lnSpc>
                <a:spcBef>
                  <a:spcPts val="0"/>
                </a:spcBef>
                <a:spcAft>
                  <a:spcPts val="0"/>
                </a:spcAft>
                <a:buClr>
                  <a:srgbClr val="000000"/>
                </a:buClr>
                <a:buFont typeface="Arial"/>
                <a:buNone/>
              </a:pPr>
              <a:endParaRPr/>
            </a:p>
          </p:txBody>
        </p:sp>
      </p:grpSp>
      <p:pic>
        <p:nvPicPr>
          <p:cNvPr id="227" name="Google Shape;227;p6"/>
          <p:cNvPicPr preferRelativeResize="0"/>
          <p:nvPr/>
        </p:nvPicPr>
        <p:blipFill>
          <a:blip r:embed="rId3">
            <a:alphaModFix/>
          </a:blip>
          <a:stretch>
            <a:fillRect/>
          </a:stretch>
        </p:blipFill>
        <p:spPr>
          <a:xfrm>
            <a:off x="315487" y="2280550"/>
            <a:ext cx="2850700" cy="2789600"/>
          </a:xfrm>
          <a:prstGeom prst="rect">
            <a:avLst/>
          </a:prstGeom>
          <a:noFill/>
          <a:ln>
            <a:noFill/>
          </a:ln>
        </p:spPr>
      </p:pic>
      <p:grpSp>
        <p:nvGrpSpPr>
          <p:cNvPr id="228" name="Google Shape;228;p6"/>
          <p:cNvGrpSpPr/>
          <p:nvPr/>
        </p:nvGrpSpPr>
        <p:grpSpPr>
          <a:xfrm>
            <a:off x="4007989" y="4099275"/>
            <a:ext cx="8320176" cy="646747"/>
            <a:chOff x="3654610" y="1448596"/>
            <a:chExt cx="7072574" cy="1093956"/>
          </a:xfrm>
        </p:grpSpPr>
        <p:sp>
          <p:nvSpPr>
            <p:cNvPr id="229" name="Google Shape;229;p6"/>
            <p:cNvSpPr/>
            <p:nvPr/>
          </p:nvSpPr>
          <p:spPr>
            <a:xfrm>
              <a:off x="4104384" y="1448596"/>
              <a:ext cx="6622800" cy="609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1100"/>
                <a:buNone/>
              </a:pPr>
              <a:r>
                <a:rPr lang="zh-CN" sz="2000">
                  <a:solidFill>
                    <a:srgbClr val="202122"/>
                  </a:solidFill>
                  <a:highlight>
                    <a:srgbClr val="FFFFFF"/>
                  </a:highlight>
                </a:rPr>
                <a:t>以《黑天鵝效應》一書聞名於世，諾貝爾經濟學獎得主丹尼爾·卡內曼稱其「改變了世界對於『不確定性』的想法</a:t>
              </a:r>
              <a:endParaRPr sz="2000">
                <a:solidFill>
                  <a:schemeClr val="dk1"/>
                </a:solidFill>
              </a:endParaRPr>
            </a:p>
            <a:p>
              <a:pPr marL="0" marR="0" lvl="0" indent="0" algn="just" rtl="0">
                <a:lnSpc>
                  <a:spcPct val="120000"/>
                </a:lnSpc>
                <a:spcBef>
                  <a:spcPts val="1800"/>
                </a:spcBef>
                <a:spcAft>
                  <a:spcPts val="0"/>
                </a:spcAft>
                <a:buNone/>
              </a:pPr>
              <a:endParaRPr>
                <a:solidFill>
                  <a:srgbClr val="3C3C3B"/>
                </a:solidFill>
                <a:latin typeface="Microsoft Yahei"/>
                <a:ea typeface="Microsoft Yahei"/>
                <a:cs typeface="Microsoft Yahei"/>
                <a:sym typeface="Microsoft Yahei"/>
              </a:endParaRPr>
            </a:p>
          </p:txBody>
        </p:sp>
        <p:sp>
          <p:nvSpPr>
            <p:cNvPr id="230" name="Google Shape;230;p6"/>
            <p:cNvSpPr/>
            <p:nvPr/>
          </p:nvSpPr>
          <p:spPr>
            <a:xfrm>
              <a:off x="3654610" y="2145952"/>
              <a:ext cx="2241900" cy="396600"/>
            </a:xfrm>
            <a:prstGeom prst="rect">
              <a:avLst/>
            </a:prstGeom>
            <a:noFill/>
            <a:ln>
              <a:noFill/>
            </a:ln>
          </p:spPr>
          <p:txBody>
            <a:bodyPr spcFirstLastPara="1" wrap="square" lIns="91425" tIns="45700" rIns="91425" bIns="45700" anchor="t" anchorCtr="0">
              <a:noAutofit/>
            </a:bodyPr>
            <a:lstStyle/>
            <a:p>
              <a:pPr marL="0" marR="0" lvl="0" indent="0" algn="just" rtl="0">
                <a:lnSpc>
                  <a:spcPct val="120000"/>
                </a:lnSpc>
                <a:spcBef>
                  <a:spcPts val="0"/>
                </a:spcBef>
                <a:spcAft>
                  <a:spcPts val="0"/>
                </a:spcAft>
                <a:buNone/>
              </a:pPr>
              <a:endParaRPr/>
            </a:p>
          </p:txBody>
        </p:sp>
      </p:grpSp>
      <p:grpSp>
        <p:nvGrpSpPr>
          <p:cNvPr id="231" name="Google Shape;231;p6"/>
          <p:cNvGrpSpPr/>
          <p:nvPr/>
        </p:nvGrpSpPr>
        <p:grpSpPr>
          <a:xfrm>
            <a:off x="3311087" y="3128395"/>
            <a:ext cx="912953" cy="860842"/>
            <a:chOff x="3329" y="1676"/>
            <a:chExt cx="715" cy="674"/>
          </a:xfrm>
        </p:grpSpPr>
        <p:sp>
          <p:nvSpPr>
            <p:cNvPr id="232" name="Google Shape;232;p6"/>
            <p:cNvSpPr/>
            <p:nvPr/>
          </p:nvSpPr>
          <p:spPr>
            <a:xfrm>
              <a:off x="3329" y="1676"/>
              <a:ext cx="715" cy="674"/>
            </a:xfrm>
            <a:custGeom>
              <a:avLst/>
              <a:gdLst/>
              <a:ahLst/>
              <a:cxnLst/>
              <a:rect l="l" t="t" r="r" b="b"/>
              <a:pathLst>
                <a:path w="394" h="371" extrusionOk="0">
                  <a:moveTo>
                    <a:pt x="375" y="129"/>
                  </a:moveTo>
                  <a:cubicBezTo>
                    <a:pt x="368" y="110"/>
                    <a:pt x="345" y="114"/>
                    <a:pt x="328" y="113"/>
                  </a:cubicBezTo>
                  <a:cubicBezTo>
                    <a:pt x="302" y="112"/>
                    <a:pt x="275" y="115"/>
                    <a:pt x="249" y="113"/>
                  </a:cubicBezTo>
                  <a:cubicBezTo>
                    <a:pt x="243" y="91"/>
                    <a:pt x="238" y="69"/>
                    <a:pt x="232" y="47"/>
                  </a:cubicBezTo>
                  <a:cubicBezTo>
                    <a:pt x="227" y="28"/>
                    <a:pt x="217" y="7"/>
                    <a:pt x="196" y="3"/>
                  </a:cubicBezTo>
                  <a:cubicBezTo>
                    <a:pt x="178" y="0"/>
                    <a:pt x="168" y="11"/>
                    <a:pt x="162" y="27"/>
                  </a:cubicBezTo>
                  <a:cubicBezTo>
                    <a:pt x="151" y="56"/>
                    <a:pt x="144" y="86"/>
                    <a:pt x="132" y="114"/>
                  </a:cubicBezTo>
                  <a:cubicBezTo>
                    <a:pt x="102" y="114"/>
                    <a:pt x="73" y="113"/>
                    <a:pt x="44" y="115"/>
                  </a:cubicBezTo>
                  <a:cubicBezTo>
                    <a:pt x="30" y="116"/>
                    <a:pt x="12" y="117"/>
                    <a:pt x="7" y="132"/>
                  </a:cubicBezTo>
                  <a:cubicBezTo>
                    <a:pt x="0" y="148"/>
                    <a:pt x="11" y="161"/>
                    <a:pt x="23" y="170"/>
                  </a:cubicBezTo>
                  <a:cubicBezTo>
                    <a:pt x="33" y="178"/>
                    <a:pt x="44" y="185"/>
                    <a:pt x="54" y="192"/>
                  </a:cubicBezTo>
                  <a:cubicBezTo>
                    <a:pt x="66" y="201"/>
                    <a:pt x="82" y="209"/>
                    <a:pt x="92" y="220"/>
                  </a:cubicBezTo>
                  <a:cubicBezTo>
                    <a:pt x="100" y="231"/>
                    <a:pt x="87" y="254"/>
                    <a:pt x="82" y="267"/>
                  </a:cubicBezTo>
                  <a:cubicBezTo>
                    <a:pt x="78" y="280"/>
                    <a:pt x="72" y="293"/>
                    <a:pt x="69" y="306"/>
                  </a:cubicBezTo>
                  <a:cubicBezTo>
                    <a:pt x="65" y="322"/>
                    <a:pt x="64" y="345"/>
                    <a:pt x="79" y="355"/>
                  </a:cubicBezTo>
                  <a:cubicBezTo>
                    <a:pt x="95" y="365"/>
                    <a:pt x="116" y="346"/>
                    <a:pt x="127" y="337"/>
                  </a:cubicBezTo>
                  <a:cubicBezTo>
                    <a:pt x="149" y="322"/>
                    <a:pt x="170" y="304"/>
                    <a:pt x="192" y="289"/>
                  </a:cubicBezTo>
                  <a:cubicBezTo>
                    <a:pt x="212" y="309"/>
                    <a:pt x="234" y="327"/>
                    <a:pt x="256" y="343"/>
                  </a:cubicBezTo>
                  <a:cubicBezTo>
                    <a:pt x="270" y="353"/>
                    <a:pt x="289" y="364"/>
                    <a:pt x="305" y="353"/>
                  </a:cubicBezTo>
                  <a:cubicBezTo>
                    <a:pt x="320" y="344"/>
                    <a:pt x="319" y="324"/>
                    <a:pt x="314" y="309"/>
                  </a:cubicBezTo>
                  <a:cubicBezTo>
                    <a:pt x="306" y="282"/>
                    <a:pt x="297" y="254"/>
                    <a:pt x="288" y="227"/>
                  </a:cubicBezTo>
                  <a:cubicBezTo>
                    <a:pt x="311" y="211"/>
                    <a:pt x="333" y="194"/>
                    <a:pt x="355" y="177"/>
                  </a:cubicBezTo>
                  <a:cubicBezTo>
                    <a:pt x="370" y="165"/>
                    <a:pt x="382" y="150"/>
                    <a:pt x="375" y="129"/>
                  </a:cubicBezTo>
                  <a:close/>
                  <a:moveTo>
                    <a:pt x="325" y="184"/>
                  </a:moveTo>
                  <a:cubicBezTo>
                    <a:pt x="309" y="196"/>
                    <a:pt x="294" y="208"/>
                    <a:pt x="278" y="219"/>
                  </a:cubicBezTo>
                  <a:cubicBezTo>
                    <a:pt x="276" y="221"/>
                    <a:pt x="275" y="224"/>
                    <a:pt x="275" y="226"/>
                  </a:cubicBezTo>
                  <a:cubicBezTo>
                    <a:pt x="281" y="245"/>
                    <a:pt x="285" y="263"/>
                    <a:pt x="291" y="282"/>
                  </a:cubicBezTo>
                  <a:cubicBezTo>
                    <a:pt x="296" y="296"/>
                    <a:pt x="310" y="318"/>
                    <a:pt x="304" y="333"/>
                  </a:cubicBezTo>
                  <a:cubicBezTo>
                    <a:pt x="290" y="371"/>
                    <a:pt x="212" y="292"/>
                    <a:pt x="197" y="277"/>
                  </a:cubicBezTo>
                  <a:cubicBezTo>
                    <a:pt x="195" y="276"/>
                    <a:pt x="192" y="275"/>
                    <a:pt x="190" y="276"/>
                  </a:cubicBezTo>
                  <a:cubicBezTo>
                    <a:pt x="176" y="285"/>
                    <a:pt x="162" y="296"/>
                    <a:pt x="149" y="306"/>
                  </a:cubicBezTo>
                  <a:cubicBezTo>
                    <a:pt x="134" y="317"/>
                    <a:pt x="117" y="335"/>
                    <a:pt x="99" y="341"/>
                  </a:cubicBezTo>
                  <a:cubicBezTo>
                    <a:pt x="92" y="344"/>
                    <a:pt x="85" y="343"/>
                    <a:pt x="80" y="335"/>
                  </a:cubicBezTo>
                  <a:cubicBezTo>
                    <a:pt x="78" y="332"/>
                    <a:pt x="78" y="324"/>
                    <a:pt x="79" y="320"/>
                  </a:cubicBezTo>
                  <a:cubicBezTo>
                    <a:pt x="79" y="310"/>
                    <a:pt x="83" y="301"/>
                    <a:pt x="86" y="292"/>
                  </a:cubicBezTo>
                  <a:cubicBezTo>
                    <a:pt x="94" y="270"/>
                    <a:pt x="102" y="247"/>
                    <a:pt x="110" y="225"/>
                  </a:cubicBezTo>
                  <a:cubicBezTo>
                    <a:pt x="111" y="223"/>
                    <a:pt x="110" y="220"/>
                    <a:pt x="109" y="219"/>
                  </a:cubicBezTo>
                  <a:cubicBezTo>
                    <a:pt x="95" y="208"/>
                    <a:pt x="82" y="197"/>
                    <a:pt x="68" y="187"/>
                  </a:cubicBezTo>
                  <a:cubicBezTo>
                    <a:pt x="55" y="178"/>
                    <a:pt x="25" y="164"/>
                    <a:pt x="20" y="149"/>
                  </a:cubicBezTo>
                  <a:cubicBezTo>
                    <a:pt x="10" y="121"/>
                    <a:pt x="55" y="127"/>
                    <a:pt x="71" y="127"/>
                  </a:cubicBezTo>
                  <a:cubicBezTo>
                    <a:pt x="92" y="127"/>
                    <a:pt x="114" y="126"/>
                    <a:pt x="135" y="126"/>
                  </a:cubicBezTo>
                  <a:cubicBezTo>
                    <a:pt x="137" y="127"/>
                    <a:pt x="140" y="126"/>
                    <a:pt x="141" y="123"/>
                  </a:cubicBezTo>
                  <a:cubicBezTo>
                    <a:pt x="148" y="107"/>
                    <a:pt x="155" y="90"/>
                    <a:pt x="160" y="73"/>
                  </a:cubicBezTo>
                  <a:cubicBezTo>
                    <a:pt x="166" y="56"/>
                    <a:pt x="171" y="10"/>
                    <a:pt x="196" y="16"/>
                  </a:cubicBezTo>
                  <a:cubicBezTo>
                    <a:pt x="219" y="22"/>
                    <a:pt x="221" y="57"/>
                    <a:pt x="227" y="76"/>
                  </a:cubicBezTo>
                  <a:cubicBezTo>
                    <a:pt x="231" y="91"/>
                    <a:pt x="234" y="106"/>
                    <a:pt x="239" y="121"/>
                  </a:cubicBezTo>
                  <a:cubicBezTo>
                    <a:pt x="240" y="123"/>
                    <a:pt x="242" y="125"/>
                    <a:pt x="245" y="125"/>
                  </a:cubicBezTo>
                  <a:cubicBezTo>
                    <a:pt x="260" y="126"/>
                    <a:pt x="275" y="125"/>
                    <a:pt x="290" y="125"/>
                  </a:cubicBezTo>
                  <a:cubicBezTo>
                    <a:pt x="307" y="124"/>
                    <a:pt x="330" y="121"/>
                    <a:pt x="347" y="126"/>
                  </a:cubicBezTo>
                  <a:cubicBezTo>
                    <a:pt x="394" y="139"/>
                    <a:pt x="337" y="175"/>
                    <a:pt x="325" y="18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33" name="Google Shape;233;p6"/>
            <p:cNvSpPr/>
            <p:nvPr/>
          </p:nvSpPr>
          <p:spPr>
            <a:xfrm>
              <a:off x="3478" y="1934"/>
              <a:ext cx="74" cy="58"/>
            </a:xfrm>
            <a:custGeom>
              <a:avLst/>
              <a:gdLst/>
              <a:ahLst/>
              <a:cxnLst/>
              <a:rect l="l" t="t" r="r" b="b"/>
              <a:pathLst>
                <a:path w="41" h="32" extrusionOk="0">
                  <a:moveTo>
                    <a:pt x="31" y="3"/>
                  </a:moveTo>
                  <a:cubicBezTo>
                    <a:pt x="21" y="7"/>
                    <a:pt x="12" y="14"/>
                    <a:pt x="4" y="22"/>
                  </a:cubicBezTo>
                  <a:cubicBezTo>
                    <a:pt x="0" y="26"/>
                    <a:pt x="6" y="32"/>
                    <a:pt x="10" y="28"/>
                  </a:cubicBezTo>
                  <a:cubicBezTo>
                    <a:pt x="18" y="21"/>
                    <a:pt x="26" y="15"/>
                    <a:pt x="35" y="10"/>
                  </a:cubicBezTo>
                  <a:cubicBezTo>
                    <a:pt x="41" y="8"/>
                    <a:pt x="36" y="0"/>
                    <a:pt x="31" y="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34" name="Google Shape;234;p6"/>
            <p:cNvSpPr/>
            <p:nvPr/>
          </p:nvSpPr>
          <p:spPr>
            <a:xfrm>
              <a:off x="3512" y="1945"/>
              <a:ext cx="93" cy="62"/>
            </a:xfrm>
            <a:custGeom>
              <a:avLst/>
              <a:gdLst/>
              <a:ahLst/>
              <a:cxnLst/>
              <a:rect l="l" t="t" r="r" b="b"/>
              <a:pathLst>
                <a:path w="51" h="34" extrusionOk="0">
                  <a:moveTo>
                    <a:pt x="43" y="3"/>
                  </a:moveTo>
                  <a:cubicBezTo>
                    <a:pt x="30" y="8"/>
                    <a:pt x="17" y="15"/>
                    <a:pt x="5" y="23"/>
                  </a:cubicBezTo>
                  <a:cubicBezTo>
                    <a:pt x="0" y="26"/>
                    <a:pt x="4" y="34"/>
                    <a:pt x="9" y="31"/>
                  </a:cubicBezTo>
                  <a:cubicBezTo>
                    <a:pt x="21" y="23"/>
                    <a:pt x="33" y="16"/>
                    <a:pt x="46" y="11"/>
                  </a:cubicBezTo>
                  <a:cubicBezTo>
                    <a:pt x="51" y="9"/>
                    <a:pt x="49" y="0"/>
                    <a:pt x="43" y="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grpSp>
        <p:nvGrpSpPr>
          <p:cNvPr id="235" name="Google Shape;235;p6"/>
          <p:cNvGrpSpPr/>
          <p:nvPr/>
        </p:nvGrpSpPr>
        <p:grpSpPr>
          <a:xfrm>
            <a:off x="3311087" y="4156920"/>
            <a:ext cx="912953" cy="860842"/>
            <a:chOff x="3329" y="1676"/>
            <a:chExt cx="715" cy="674"/>
          </a:xfrm>
        </p:grpSpPr>
        <p:sp>
          <p:nvSpPr>
            <p:cNvPr id="236" name="Google Shape;236;p6"/>
            <p:cNvSpPr/>
            <p:nvPr/>
          </p:nvSpPr>
          <p:spPr>
            <a:xfrm>
              <a:off x="3329" y="1676"/>
              <a:ext cx="715" cy="674"/>
            </a:xfrm>
            <a:custGeom>
              <a:avLst/>
              <a:gdLst/>
              <a:ahLst/>
              <a:cxnLst/>
              <a:rect l="l" t="t" r="r" b="b"/>
              <a:pathLst>
                <a:path w="394" h="371" extrusionOk="0">
                  <a:moveTo>
                    <a:pt x="375" y="129"/>
                  </a:moveTo>
                  <a:cubicBezTo>
                    <a:pt x="368" y="110"/>
                    <a:pt x="345" y="114"/>
                    <a:pt x="328" y="113"/>
                  </a:cubicBezTo>
                  <a:cubicBezTo>
                    <a:pt x="302" y="112"/>
                    <a:pt x="275" y="115"/>
                    <a:pt x="249" y="113"/>
                  </a:cubicBezTo>
                  <a:cubicBezTo>
                    <a:pt x="243" y="91"/>
                    <a:pt x="238" y="69"/>
                    <a:pt x="232" y="47"/>
                  </a:cubicBezTo>
                  <a:cubicBezTo>
                    <a:pt x="227" y="28"/>
                    <a:pt x="217" y="7"/>
                    <a:pt x="196" y="3"/>
                  </a:cubicBezTo>
                  <a:cubicBezTo>
                    <a:pt x="178" y="0"/>
                    <a:pt x="168" y="11"/>
                    <a:pt x="162" y="27"/>
                  </a:cubicBezTo>
                  <a:cubicBezTo>
                    <a:pt x="151" y="56"/>
                    <a:pt x="144" y="86"/>
                    <a:pt x="132" y="114"/>
                  </a:cubicBezTo>
                  <a:cubicBezTo>
                    <a:pt x="102" y="114"/>
                    <a:pt x="73" y="113"/>
                    <a:pt x="44" y="115"/>
                  </a:cubicBezTo>
                  <a:cubicBezTo>
                    <a:pt x="30" y="116"/>
                    <a:pt x="12" y="117"/>
                    <a:pt x="7" y="132"/>
                  </a:cubicBezTo>
                  <a:cubicBezTo>
                    <a:pt x="0" y="148"/>
                    <a:pt x="11" y="161"/>
                    <a:pt x="23" y="170"/>
                  </a:cubicBezTo>
                  <a:cubicBezTo>
                    <a:pt x="33" y="178"/>
                    <a:pt x="44" y="185"/>
                    <a:pt x="54" y="192"/>
                  </a:cubicBezTo>
                  <a:cubicBezTo>
                    <a:pt x="66" y="201"/>
                    <a:pt x="82" y="209"/>
                    <a:pt x="92" y="220"/>
                  </a:cubicBezTo>
                  <a:cubicBezTo>
                    <a:pt x="100" y="231"/>
                    <a:pt x="87" y="254"/>
                    <a:pt x="82" y="267"/>
                  </a:cubicBezTo>
                  <a:cubicBezTo>
                    <a:pt x="78" y="280"/>
                    <a:pt x="72" y="293"/>
                    <a:pt x="69" y="306"/>
                  </a:cubicBezTo>
                  <a:cubicBezTo>
                    <a:pt x="65" y="322"/>
                    <a:pt x="64" y="345"/>
                    <a:pt x="79" y="355"/>
                  </a:cubicBezTo>
                  <a:cubicBezTo>
                    <a:pt x="95" y="365"/>
                    <a:pt x="116" y="346"/>
                    <a:pt x="127" y="337"/>
                  </a:cubicBezTo>
                  <a:cubicBezTo>
                    <a:pt x="149" y="322"/>
                    <a:pt x="170" y="304"/>
                    <a:pt x="192" y="289"/>
                  </a:cubicBezTo>
                  <a:cubicBezTo>
                    <a:pt x="212" y="309"/>
                    <a:pt x="234" y="327"/>
                    <a:pt x="256" y="343"/>
                  </a:cubicBezTo>
                  <a:cubicBezTo>
                    <a:pt x="270" y="353"/>
                    <a:pt x="289" y="364"/>
                    <a:pt x="305" y="353"/>
                  </a:cubicBezTo>
                  <a:cubicBezTo>
                    <a:pt x="320" y="344"/>
                    <a:pt x="319" y="324"/>
                    <a:pt x="314" y="309"/>
                  </a:cubicBezTo>
                  <a:cubicBezTo>
                    <a:pt x="306" y="282"/>
                    <a:pt x="297" y="254"/>
                    <a:pt x="288" y="227"/>
                  </a:cubicBezTo>
                  <a:cubicBezTo>
                    <a:pt x="311" y="211"/>
                    <a:pt x="333" y="194"/>
                    <a:pt x="355" y="177"/>
                  </a:cubicBezTo>
                  <a:cubicBezTo>
                    <a:pt x="370" y="165"/>
                    <a:pt x="382" y="150"/>
                    <a:pt x="375" y="129"/>
                  </a:cubicBezTo>
                  <a:close/>
                  <a:moveTo>
                    <a:pt x="325" y="184"/>
                  </a:moveTo>
                  <a:cubicBezTo>
                    <a:pt x="309" y="196"/>
                    <a:pt x="294" y="208"/>
                    <a:pt x="278" y="219"/>
                  </a:cubicBezTo>
                  <a:cubicBezTo>
                    <a:pt x="276" y="221"/>
                    <a:pt x="275" y="224"/>
                    <a:pt x="275" y="226"/>
                  </a:cubicBezTo>
                  <a:cubicBezTo>
                    <a:pt x="281" y="245"/>
                    <a:pt x="285" y="263"/>
                    <a:pt x="291" y="282"/>
                  </a:cubicBezTo>
                  <a:cubicBezTo>
                    <a:pt x="296" y="296"/>
                    <a:pt x="310" y="318"/>
                    <a:pt x="304" y="333"/>
                  </a:cubicBezTo>
                  <a:cubicBezTo>
                    <a:pt x="290" y="371"/>
                    <a:pt x="212" y="292"/>
                    <a:pt x="197" y="277"/>
                  </a:cubicBezTo>
                  <a:cubicBezTo>
                    <a:pt x="195" y="276"/>
                    <a:pt x="192" y="275"/>
                    <a:pt x="190" y="276"/>
                  </a:cubicBezTo>
                  <a:cubicBezTo>
                    <a:pt x="176" y="285"/>
                    <a:pt x="162" y="296"/>
                    <a:pt x="149" y="306"/>
                  </a:cubicBezTo>
                  <a:cubicBezTo>
                    <a:pt x="134" y="317"/>
                    <a:pt x="117" y="335"/>
                    <a:pt x="99" y="341"/>
                  </a:cubicBezTo>
                  <a:cubicBezTo>
                    <a:pt x="92" y="344"/>
                    <a:pt x="85" y="343"/>
                    <a:pt x="80" y="335"/>
                  </a:cubicBezTo>
                  <a:cubicBezTo>
                    <a:pt x="78" y="332"/>
                    <a:pt x="78" y="324"/>
                    <a:pt x="79" y="320"/>
                  </a:cubicBezTo>
                  <a:cubicBezTo>
                    <a:pt x="79" y="310"/>
                    <a:pt x="83" y="301"/>
                    <a:pt x="86" y="292"/>
                  </a:cubicBezTo>
                  <a:cubicBezTo>
                    <a:pt x="94" y="270"/>
                    <a:pt x="102" y="247"/>
                    <a:pt x="110" y="225"/>
                  </a:cubicBezTo>
                  <a:cubicBezTo>
                    <a:pt x="111" y="223"/>
                    <a:pt x="110" y="220"/>
                    <a:pt x="109" y="219"/>
                  </a:cubicBezTo>
                  <a:cubicBezTo>
                    <a:pt x="95" y="208"/>
                    <a:pt x="82" y="197"/>
                    <a:pt x="68" y="187"/>
                  </a:cubicBezTo>
                  <a:cubicBezTo>
                    <a:pt x="55" y="178"/>
                    <a:pt x="25" y="164"/>
                    <a:pt x="20" y="149"/>
                  </a:cubicBezTo>
                  <a:cubicBezTo>
                    <a:pt x="10" y="121"/>
                    <a:pt x="55" y="127"/>
                    <a:pt x="71" y="127"/>
                  </a:cubicBezTo>
                  <a:cubicBezTo>
                    <a:pt x="92" y="127"/>
                    <a:pt x="114" y="126"/>
                    <a:pt x="135" y="126"/>
                  </a:cubicBezTo>
                  <a:cubicBezTo>
                    <a:pt x="137" y="127"/>
                    <a:pt x="140" y="126"/>
                    <a:pt x="141" y="123"/>
                  </a:cubicBezTo>
                  <a:cubicBezTo>
                    <a:pt x="148" y="107"/>
                    <a:pt x="155" y="90"/>
                    <a:pt x="160" y="73"/>
                  </a:cubicBezTo>
                  <a:cubicBezTo>
                    <a:pt x="166" y="56"/>
                    <a:pt x="171" y="10"/>
                    <a:pt x="196" y="16"/>
                  </a:cubicBezTo>
                  <a:cubicBezTo>
                    <a:pt x="219" y="22"/>
                    <a:pt x="221" y="57"/>
                    <a:pt x="227" y="76"/>
                  </a:cubicBezTo>
                  <a:cubicBezTo>
                    <a:pt x="231" y="91"/>
                    <a:pt x="234" y="106"/>
                    <a:pt x="239" y="121"/>
                  </a:cubicBezTo>
                  <a:cubicBezTo>
                    <a:pt x="240" y="123"/>
                    <a:pt x="242" y="125"/>
                    <a:pt x="245" y="125"/>
                  </a:cubicBezTo>
                  <a:cubicBezTo>
                    <a:pt x="260" y="126"/>
                    <a:pt x="275" y="125"/>
                    <a:pt x="290" y="125"/>
                  </a:cubicBezTo>
                  <a:cubicBezTo>
                    <a:pt x="307" y="124"/>
                    <a:pt x="330" y="121"/>
                    <a:pt x="347" y="126"/>
                  </a:cubicBezTo>
                  <a:cubicBezTo>
                    <a:pt x="394" y="139"/>
                    <a:pt x="337" y="175"/>
                    <a:pt x="325" y="18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37" name="Google Shape;237;p6"/>
            <p:cNvSpPr/>
            <p:nvPr/>
          </p:nvSpPr>
          <p:spPr>
            <a:xfrm>
              <a:off x="3478" y="1934"/>
              <a:ext cx="74" cy="58"/>
            </a:xfrm>
            <a:custGeom>
              <a:avLst/>
              <a:gdLst/>
              <a:ahLst/>
              <a:cxnLst/>
              <a:rect l="l" t="t" r="r" b="b"/>
              <a:pathLst>
                <a:path w="41" h="32" extrusionOk="0">
                  <a:moveTo>
                    <a:pt x="31" y="3"/>
                  </a:moveTo>
                  <a:cubicBezTo>
                    <a:pt x="21" y="7"/>
                    <a:pt x="12" y="14"/>
                    <a:pt x="4" y="22"/>
                  </a:cubicBezTo>
                  <a:cubicBezTo>
                    <a:pt x="0" y="26"/>
                    <a:pt x="6" y="32"/>
                    <a:pt x="10" y="28"/>
                  </a:cubicBezTo>
                  <a:cubicBezTo>
                    <a:pt x="18" y="21"/>
                    <a:pt x="26" y="15"/>
                    <a:pt x="35" y="10"/>
                  </a:cubicBezTo>
                  <a:cubicBezTo>
                    <a:pt x="41" y="8"/>
                    <a:pt x="36" y="0"/>
                    <a:pt x="31" y="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38" name="Google Shape;238;p6"/>
            <p:cNvSpPr/>
            <p:nvPr/>
          </p:nvSpPr>
          <p:spPr>
            <a:xfrm>
              <a:off x="3512" y="1945"/>
              <a:ext cx="93" cy="62"/>
            </a:xfrm>
            <a:custGeom>
              <a:avLst/>
              <a:gdLst/>
              <a:ahLst/>
              <a:cxnLst/>
              <a:rect l="l" t="t" r="r" b="b"/>
              <a:pathLst>
                <a:path w="51" h="34" extrusionOk="0">
                  <a:moveTo>
                    <a:pt x="43" y="3"/>
                  </a:moveTo>
                  <a:cubicBezTo>
                    <a:pt x="30" y="8"/>
                    <a:pt x="17" y="15"/>
                    <a:pt x="5" y="23"/>
                  </a:cubicBezTo>
                  <a:cubicBezTo>
                    <a:pt x="0" y="26"/>
                    <a:pt x="4" y="34"/>
                    <a:pt x="9" y="31"/>
                  </a:cubicBezTo>
                  <a:cubicBezTo>
                    <a:pt x="21" y="23"/>
                    <a:pt x="33" y="16"/>
                    <a:pt x="46" y="11"/>
                  </a:cubicBezTo>
                  <a:cubicBezTo>
                    <a:pt x="51" y="9"/>
                    <a:pt x="49" y="0"/>
                    <a:pt x="43" y="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grpSp>
        <p:nvGrpSpPr>
          <p:cNvPr id="239" name="Google Shape;239;p6"/>
          <p:cNvGrpSpPr/>
          <p:nvPr/>
        </p:nvGrpSpPr>
        <p:grpSpPr>
          <a:xfrm>
            <a:off x="3293912" y="1947470"/>
            <a:ext cx="912953" cy="860842"/>
            <a:chOff x="3329" y="1676"/>
            <a:chExt cx="715" cy="674"/>
          </a:xfrm>
        </p:grpSpPr>
        <p:sp>
          <p:nvSpPr>
            <p:cNvPr id="240" name="Google Shape;240;p6"/>
            <p:cNvSpPr/>
            <p:nvPr/>
          </p:nvSpPr>
          <p:spPr>
            <a:xfrm>
              <a:off x="3329" y="1676"/>
              <a:ext cx="715" cy="674"/>
            </a:xfrm>
            <a:custGeom>
              <a:avLst/>
              <a:gdLst/>
              <a:ahLst/>
              <a:cxnLst/>
              <a:rect l="l" t="t" r="r" b="b"/>
              <a:pathLst>
                <a:path w="394" h="371" extrusionOk="0">
                  <a:moveTo>
                    <a:pt x="375" y="129"/>
                  </a:moveTo>
                  <a:cubicBezTo>
                    <a:pt x="368" y="110"/>
                    <a:pt x="345" y="114"/>
                    <a:pt x="328" y="113"/>
                  </a:cubicBezTo>
                  <a:cubicBezTo>
                    <a:pt x="302" y="112"/>
                    <a:pt x="275" y="115"/>
                    <a:pt x="249" y="113"/>
                  </a:cubicBezTo>
                  <a:cubicBezTo>
                    <a:pt x="243" y="91"/>
                    <a:pt x="238" y="69"/>
                    <a:pt x="232" y="47"/>
                  </a:cubicBezTo>
                  <a:cubicBezTo>
                    <a:pt x="227" y="28"/>
                    <a:pt x="217" y="7"/>
                    <a:pt x="196" y="3"/>
                  </a:cubicBezTo>
                  <a:cubicBezTo>
                    <a:pt x="178" y="0"/>
                    <a:pt x="168" y="11"/>
                    <a:pt x="162" y="27"/>
                  </a:cubicBezTo>
                  <a:cubicBezTo>
                    <a:pt x="151" y="56"/>
                    <a:pt x="144" y="86"/>
                    <a:pt x="132" y="114"/>
                  </a:cubicBezTo>
                  <a:cubicBezTo>
                    <a:pt x="102" y="114"/>
                    <a:pt x="73" y="113"/>
                    <a:pt x="44" y="115"/>
                  </a:cubicBezTo>
                  <a:cubicBezTo>
                    <a:pt x="30" y="116"/>
                    <a:pt x="12" y="117"/>
                    <a:pt x="7" y="132"/>
                  </a:cubicBezTo>
                  <a:cubicBezTo>
                    <a:pt x="0" y="148"/>
                    <a:pt x="11" y="161"/>
                    <a:pt x="23" y="170"/>
                  </a:cubicBezTo>
                  <a:cubicBezTo>
                    <a:pt x="33" y="178"/>
                    <a:pt x="44" y="185"/>
                    <a:pt x="54" y="192"/>
                  </a:cubicBezTo>
                  <a:cubicBezTo>
                    <a:pt x="66" y="201"/>
                    <a:pt x="82" y="209"/>
                    <a:pt x="92" y="220"/>
                  </a:cubicBezTo>
                  <a:cubicBezTo>
                    <a:pt x="100" y="231"/>
                    <a:pt x="87" y="254"/>
                    <a:pt x="82" y="267"/>
                  </a:cubicBezTo>
                  <a:cubicBezTo>
                    <a:pt x="78" y="280"/>
                    <a:pt x="72" y="293"/>
                    <a:pt x="69" y="306"/>
                  </a:cubicBezTo>
                  <a:cubicBezTo>
                    <a:pt x="65" y="322"/>
                    <a:pt x="64" y="345"/>
                    <a:pt x="79" y="355"/>
                  </a:cubicBezTo>
                  <a:cubicBezTo>
                    <a:pt x="95" y="365"/>
                    <a:pt x="116" y="346"/>
                    <a:pt x="127" y="337"/>
                  </a:cubicBezTo>
                  <a:cubicBezTo>
                    <a:pt x="149" y="322"/>
                    <a:pt x="170" y="304"/>
                    <a:pt x="192" y="289"/>
                  </a:cubicBezTo>
                  <a:cubicBezTo>
                    <a:pt x="212" y="309"/>
                    <a:pt x="234" y="327"/>
                    <a:pt x="256" y="343"/>
                  </a:cubicBezTo>
                  <a:cubicBezTo>
                    <a:pt x="270" y="353"/>
                    <a:pt x="289" y="364"/>
                    <a:pt x="305" y="353"/>
                  </a:cubicBezTo>
                  <a:cubicBezTo>
                    <a:pt x="320" y="344"/>
                    <a:pt x="319" y="324"/>
                    <a:pt x="314" y="309"/>
                  </a:cubicBezTo>
                  <a:cubicBezTo>
                    <a:pt x="306" y="282"/>
                    <a:pt x="297" y="254"/>
                    <a:pt x="288" y="227"/>
                  </a:cubicBezTo>
                  <a:cubicBezTo>
                    <a:pt x="311" y="211"/>
                    <a:pt x="333" y="194"/>
                    <a:pt x="355" y="177"/>
                  </a:cubicBezTo>
                  <a:cubicBezTo>
                    <a:pt x="370" y="165"/>
                    <a:pt x="382" y="150"/>
                    <a:pt x="375" y="129"/>
                  </a:cubicBezTo>
                  <a:close/>
                  <a:moveTo>
                    <a:pt x="325" y="184"/>
                  </a:moveTo>
                  <a:cubicBezTo>
                    <a:pt x="309" y="196"/>
                    <a:pt x="294" y="208"/>
                    <a:pt x="278" y="219"/>
                  </a:cubicBezTo>
                  <a:cubicBezTo>
                    <a:pt x="276" y="221"/>
                    <a:pt x="275" y="224"/>
                    <a:pt x="275" y="226"/>
                  </a:cubicBezTo>
                  <a:cubicBezTo>
                    <a:pt x="281" y="245"/>
                    <a:pt x="285" y="263"/>
                    <a:pt x="291" y="282"/>
                  </a:cubicBezTo>
                  <a:cubicBezTo>
                    <a:pt x="296" y="296"/>
                    <a:pt x="310" y="318"/>
                    <a:pt x="304" y="333"/>
                  </a:cubicBezTo>
                  <a:cubicBezTo>
                    <a:pt x="290" y="371"/>
                    <a:pt x="212" y="292"/>
                    <a:pt x="197" y="277"/>
                  </a:cubicBezTo>
                  <a:cubicBezTo>
                    <a:pt x="195" y="276"/>
                    <a:pt x="192" y="275"/>
                    <a:pt x="190" y="276"/>
                  </a:cubicBezTo>
                  <a:cubicBezTo>
                    <a:pt x="176" y="285"/>
                    <a:pt x="162" y="296"/>
                    <a:pt x="149" y="306"/>
                  </a:cubicBezTo>
                  <a:cubicBezTo>
                    <a:pt x="134" y="317"/>
                    <a:pt x="117" y="335"/>
                    <a:pt x="99" y="341"/>
                  </a:cubicBezTo>
                  <a:cubicBezTo>
                    <a:pt x="92" y="344"/>
                    <a:pt x="85" y="343"/>
                    <a:pt x="80" y="335"/>
                  </a:cubicBezTo>
                  <a:cubicBezTo>
                    <a:pt x="78" y="332"/>
                    <a:pt x="78" y="324"/>
                    <a:pt x="79" y="320"/>
                  </a:cubicBezTo>
                  <a:cubicBezTo>
                    <a:pt x="79" y="310"/>
                    <a:pt x="83" y="301"/>
                    <a:pt x="86" y="292"/>
                  </a:cubicBezTo>
                  <a:cubicBezTo>
                    <a:pt x="94" y="270"/>
                    <a:pt x="102" y="247"/>
                    <a:pt x="110" y="225"/>
                  </a:cubicBezTo>
                  <a:cubicBezTo>
                    <a:pt x="111" y="223"/>
                    <a:pt x="110" y="220"/>
                    <a:pt x="109" y="219"/>
                  </a:cubicBezTo>
                  <a:cubicBezTo>
                    <a:pt x="95" y="208"/>
                    <a:pt x="82" y="197"/>
                    <a:pt x="68" y="187"/>
                  </a:cubicBezTo>
                  <a:cubicBezTo>
                    <a:pt x="55" y="178"/>
                    <a:pt x="25" y="164"/>
                    <a:pt x="20" y="149"/>
                  </a:cubicBezTo>
                  <a:cubicBezTo>
                    <a:pt x="10" y="121"/>
                    <a:pt x="55" y="127"/>
                    <a:pt x="71" y="127"/>
                  </a:cubicBezTo>
                  <a:cubicBezTo>
                    <a:pt x="92" y="127"/>
                    <a:pt x="114" y="126"/>
                    <a:pt x="135" y="126"/>
                  </a:cubicBezTo>
                  <a:cubicBezTo>
                    <a:pt x="137" y="127"/>
                    <a:pt x="140" y="126"/>
                    <a:pt x="141" y="123"/>
                  </a:cubicBezTo>
                  <a:cubicBezTo>
                    <a:pt x="148" y="107"/>
                    <a:pt x="155" y="90"/>
                    <a:pt x="160" y="73"/>
                  </a:cubicBezTo>
                  <a:cubicBezTo>
                    <a:pt x="166" y="56"/>
                    <a:pt x="171" y="10"/>
                    <a:pt x="196" y="16"/>
                  </a:cubicBezTo>
                  <a:cubicBezTo>
                    <a:pt x="219" y="22"/>
                    <a:pt x="221" y="57"/>
                    <a:pt x="227" y="76"/>
                  </a:cubicBezTo>
                  <a:cubicBezTo>
                    <a:pt x="231" y="91"/>
                    <a:pt x="234" y="106"/>
                    <a:pt x="239" y="121"/>
                  </a:cubicBezTo>
                  <a:cubicBezTo>
                    <a:pt x="240" y="123"/>
                    <a:pt x="242" y="125"/>
                    <a:pt x="245" y="125"/>
                  </a:cubicBezTo>
                  <a:cubicBezTo>
                    <a:pt x="260" y="126"/>
                    <a:pt x="275" y="125"/>
                    <a:pt x="290" y="125"/>
                  </a:cubicBezTo>
                  <a:cubicBezTo>
                    <a:pt x="307" y="124"/>
                    <a:pt x="330" y="121"/>
                    <a:pt x="347" y="126"/>
                  </a:cubicBezTo>
                  <a:cubicBezTo>
                    <a:pt x="394" y="139"/>
                    <a:pt x="337" y="175"/>
                    <a:pt x="325" y="18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41" name="Google Shape;241;p6"/>
            <p:cNvSpPr/>
            <p:nvPr/>
          </p:nvSpPr>
          <p:spPr>
            <a:xfrm>
              <a:off x="3478" y="1934"/>
              <a:ext cx="74" cy="58"/>
            </a:xfrm>
            <a:custGeom>
              <a:avLst/>
              <a:gdLst/>
              <a:ahLst/>
              <a:cxnLst/>
              <a:rect l="l" t="t" r="r" b="b"/>
              <a:pathLst>
                <a:path w="41" h="32" extrusionOk="0">
                  <a:moveTo>
                    <a:pt x="31" y="3"/>
                  </a:moveTo>
                  <a:cubicBezTo>
                    <a:pt x="21" y="7"/>
                    <a:pt x="12" y="14"/>
                    <a:pt x="4" y="22"/>
                  </a:cubicBezTo>
                  <a:cubicBezTo>
                    <a:pt x="0" y="26"/>
                    <a:pt x="6" y="32"/>
                    <a:pt x="10" y="28"/>
                  </a:cubicBezTo>
                  <a:cubicBezTo>
                    <a:pt x="18" y="21"/>
                    <a:pt x="26" y="15"/>
                    <a:pt x="35" y="10"/>
                  </a:cubicBezTo>
                  <a:cubicBezTo>
                    <a:pt x="41" y="8"/>
                    <a:pt x="36" y="0"/>
                    <a:pt x="31" y="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42" name="Google Shape;242;p6"/>
            <p:cNvSpPr/>
            <p:nvPr/>
          </p:nvSpPr>
          <p:spPr>
            <a:xfrm>
              <a:off x="3512" y="1945"/>
              <a:ext cx="93" cy="62"/>
            </a:xfrm>
            <a:custGeom>
              <a:avLst/>
              <a:gdLst/>
              <a:ahLst/>
              <a:cxnLst/>
              <a:rect l="l" t="t" r="r" b="b"/>
              <a:pathLst>
                <a:path w="51" h="34" extrusionOk="0">
                  <a:moveTo>
                    <a:pt x="43" y="3"/>
                  </a:moveTo>
                  <a:cubicBezTo>
                    <a:pt x="30" y="8"/>
                    <a:pt x="17" y="15"/>
                    <a:pt x="5" y="23"/>
                  </a:cubicBezTo>
                  <a:cubicBezTo>
                    <a:pt x="0" y="26"/>
                    <a:pt x="4" y="34"/>
                    <a:pt x="9" y="31"/>
                  </a:cubicBezTo>
                  <a:cubicBezTo>
                    <a:pt x="21" y="23"/>
                    <a:pt x="33" y="16"/>
                    <a:pt x="46" y="11"/>
                  </a:cubicBezTo>
                  <a:cubicBezTo>
                    <a:pt x="51" y="9"/>
                    <a:pt x="49" y="0"/>
                    <a:pt x="43" y="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243" name="Google Shape;243;p6"/>
          <p:cNvSpPr txBox="1"/>
          <p:nvPr/>
        </p:nvSpPr>
        <p:spPr>
          <a:xfrm>
            <a:off x="438686" y="1420515"/>
            <a:ext cx="2646900" cy="584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zh-CN" sz="3400" b="1">
                <a:solidFill>
                  <a:srgbClr val="132F95"/>
                </a:solidFill>
                <a:highlight>
                  <a:srgbClr val="FFFFFF"/>
                </a:highlight>
              </a:rPr>
              <a:t>塔雷伯</a:t>
            </a:r>
            <a:endParaRPr sz="4800" b="1">
              <a:solidFill>
                <a:srgbClr val="132F95"/>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grpSp>
        <p:nvGrpSpPr>
          <p:cNvPr id="249" name="Google Shape;249;gab0a873d43_0_261"/>
          <p:cNvGrpSpPr/>
          <p:nvPr/>
        </p:nvGrpSpPr>
        <p:grpSpPr>
          <a:xfrm>
            <a:off x="1517805" y="2185275"/>
            <a:ext cx="4092238" cy="3238500"/>
            <a:chOff x="4028" y="1228"/>
            <a:chExt cx="2851" cy="2256"/>
          </a:xfrm>
        </p:grpSpPr>
        <p:sp>
          <p:nvSpPr>
            <p:cNvPr id="250" name="Google Shape;250;gab0a873d43_0_261"/>
            <p:cNvSpPr/>
            <p:nvPr/>
          </p:nvSpPr>
          <p:spPr>
            <a:xfrm>
              <a:off x="4028" y="1228"/>
              <a:ext cx="2851" cy="1883"/>
            </a:xfrm>
            <a:custGeom>
              <a:avLst/>
              <a:gdLst/>
              <a:ahLst/>
              <a:cxnLst/>
              <a:rect l="l" t="t" r="r" b="b"/>
              <a:pathLst>
                <a:path w="697" h="460" extrusionOk="0">
                  <a:moveTo>
                    <a:pt x="1" y="136"/>
                  </a:moveTo>
                  <a:cubicBezTo>
                    <a:pt x="1" y="142"/>
                    <a:pt x="2" y="149"/>
                    <a:pt x="2" y="155"/>
                  </a:cubicBezTo>
                  <a:cubicBezTo>
                    <a:pt x="2" y="162"/>
                    <a:pt x="2" y="168"/>
                    <a:pt x="3" y="174"/>
                  </a:cubicBezTo>
                  <a:cubicBezTo>
                    <a:pt x="3" y="178"/>
                    <a:pt x="3" y="181"/>
                    <a:pt x="3" y="185"/>
                  </a:cubicBezTo>
                  <a:cubicBezTo>
                    <a:pt x="4" y="187"/>
                    <a:pt x="4" y="190"/>
                    <a:pt x="4" y="193"/>
                  </a:cubicBezTo>
                  <a:cubicBezTo>
                    <a:pt x="4" y="197"/>
                    <a:pt x="5" y="200"/>
                    <a:pt x="5" y="204"/>
                  </a:cubicBezTo>
                  <a:cubicBezTo>
                    <a:pt x="5" y="207"/>
                    <a:pt x="6" y="210"/>
                    <a:pt x="6" y="212"/>
                  </a:cubicBezTo>
                  <a:cubicBezTo>
                    <a:pt x="7" y="218"/>
                    <a:pt x="8" y="225"/>
                    <a:pt x="9" y="231"/>
                  </a:cubicBezTo>
                  <a:cubicBezTo>
                    <a:pt x="10" y="237"/>
                    <a:pt x="11" y="244"/>
                    <a:pt x="12" y="250"/>
                  </a:cubicBezTo>
                  <a:cubicBezTo>
                    <a:pt x="13" y="253"/>
                    <a:pt x="13" y="256"/>
                    <a:pt x="13" y="259"/>
                  </a:cubicBezTo>
                  <a:cubicBezTo>
                    <a:pt x="15" y="272"/>
                    <a:pt x="16" y="284"/>
                    <a:pt x="17" y="296"/>
                  </a:cubicBezTo>
                  <a:cubicBezTo>
                    <a:pt x="17" y="301"/>
                    <a:pt x="17" y="306"/>
                    <a:pt x="18" y="311"/>
                  </a:cubicBezTo>
                  <a:cubicBezTo>
                    <a:pt x="17" y="311"/>
                    <a:pt x="16" y="311"/>
                    <a:pt x="15" y="311"/>
                  </a:cubicBezTo>
                  <a:cubicBezTo>
                    <a:pt x="14" y="311"/>
                    <a:pt x="12" y="312"/>
                    <a:pt x="11" y="313"/>
                  </a:cubicBezTo>
                  <a:cubicBezTo>
                    <a:pt x="9" y="315"/>
                    <a:pt x="9" y="316"/>
                    <a:pt x="9" y="318"/>
                  </a:cubicBezTo>
                  <a:cubicBezTo>
                    <a:pt x="9" y="320"/>
                    <a:pt x="9" y="322"/>
                    <a:pt x="11" y="323"/>
                  </a:cubicBezTo>
                  <a:cubicBezTo>
                    <a:pt x="11" y="324"/>
                    <a:pt x="12" y="325"/>
                    <a:pt x="14" y="325"/>
                  </a:cubicBezTo>
                  <a:cubicBezTo>
                    <a:pt x="15" y="325"/>
                    <a:pt x="16" y="325"/>
                    <a:pt x="17" y="325"/>
                  </a:cubicBezTo>
                  <a:cubicBezTo>
                    <a:pt x="18" y="325"/>
                    <a:pt x="18" y="325"/>
                    <a:pt x="19" y="325"/>
                  </a:cubicBezTo>
                  <a:cubicBezTo>
                    <a:pt x="19" y="325"/>
                    <a:pt x="19" y="325"/>
                    <a:pt x="19" y="325"/>
                  </a:cubicBezTo>
                  <a:cubicBezTo>
                    <a:pt x="19" y="327"/>
                    <a:pt x="20" y="328"/>
                    <a:pt x="20" y="329"/>
                  </a:cubicBezTo>
                  <a:cubicBezTo>
                    <a:pt x="21" y="331"/>
                    <a:pt x="22" y="332"/>
                    <a:pt x="23" y="333"/>
                  </a:cubicBezTo>
                  <a:cubicBezTo>
                    <a:pt x="24" y="333"/>
                    <a:pt x="27" y="334"/>
                    <a:pt x="28" y="334"/>
                  </a:cubicBezTo>
                  <a:cubicBezTo>
                    <a:pt x="30" y="334"/>
                    <a:pt x="32" y="333"/>
                    <a:pt x="35" y="333"/>
                  </a:cubicBezTo>
                  <a:cubicBezTo>
                    <a:pt x="37" y="332"/>
                    <a:pt x="39" y="331"/>
                    <a:pt x="41" y="330"/>
                  </a:cubicBezTo>
                  <a:cubicBezTo>
                    <a:pt x="46" y="328"/>
                    <a:pt x="51" y="326"/>
                    <a:pt x="56" y="324"/>
                  </a:cubicBezTo>
                  <a:cubicBezTo>
                    <a:pt x="57" y="323"/>
                    <a:pt x="58" y="322"/>
                    <a:pt x="58" y="321"/>
                  </a:cubicBezTo>
                  <a:cubicBezTo>
                    <a:pt x="59" y="320"/>
                    <a:pt x="59" y="319"/>
                    <a:pt x="59" y="317"/>
                  </a:cubicBezTo>
                  <a:cubicBezTo>
                    <a:pt x="66" y="316"/>
                    <a:pt x="74" y="315"/>
                    <a:pt x="81" y="314"/>
                  </a:cubicBezTo>
                  <a:cubicBezTo>
                    <a:pt x="88" y="313"/>
                    <a:pt x="95" y="312"/>
                    <a:pt x="102" y="311"/>
                  </a:cubicBezTo>
                  <a:cubicBezTo>
                    <a:pt x="107" y="310"/>
                    <a:pt x="113" y="310"/>
                    <a:pt x="118" y="309"/>
                  </a:cubicBezTo>
                  <a:cubicBezTo>
                    <a:pt x="126" y="309"/>
                    <a:pt x="134" y="308"/>
                    <a:pt x="143" y="307"/>
                  </a:cubicBezTo>
                  <a:cubicBezTo>
                    <a:pt x="143" y="307"/>
                    <a:pt x="144" y="307"/>
                    <a:pt x="144" y="307"/>
                  </a:cubicBezTo>
                  <a:cubicBezTo>
                    <a:pt x="145" y="307"/>
                    <a:pt x="145" y="307"/>
                    <a:pt x="145" y="307"/>
                  </a:cubicBezTo>
                  <a:cubicBezTo>
                    <a:pt x="146" y="307"/>
                    <a:pt x="147" y="307"/>
                    <a:pt x="148" y="307"/>
                  </a:cubicBezTo>
                  <a:cubicBezTo>
                    <a:pt x="148" y="308"/>
                    <a:pt x="149" y="309"/>
                    <a:pt x="149" y="310"/>
                  </a:cubicBezTo>
                  <a:cubicBezTo>
                    <a:pt x="150" y="311"/>
                    <a:pt x="151" y="312"/>
                    <a:pt x="152" y="312"/>
                  </a:cubicBezTo>
                  <a:cubicBezTo>
                    <a:pt x="154" y="313"/>
                    <a:pt x="155" y="312"/>
                    <a:pt x="157" y="312"/>
                  </a:cubicBezTo>
                  <a:cubicBezTo>
                    <a:pt x="157" y="312"/>
                    <a:pt x="157" y="312"/>
                    <a:pt x="157" y="311"/>
                  </a:cubicBezTo>
                  <a:cubicBezTo>
                    <a:pt x="158" y="311"/>
                    <a:pt x="160" y="310"/>
                    <a:pt x="162" y="310"/>
                  </a:cubicBezTo>
                  <a:cubicBezTo>
                    <a:pt x="163" y="310"/>
                    <a:pt x="164" y="309"/>
                    <a:pt x="166" y="309"/>
                  </a:cubicBezTo>
                  <a:cubicBezTo>
                    <a:pt x="168" y="309"/>
                    <a:pt x="170" y="309"/>
                    <a:pt x="171" y="308"/>
                  </a:cubicBezTo>
                  <a:cubicBezTo>
                    <a:pt x="173" y="308"/>
                    <a:pt x="174" y="308"/>
                    <a:pt x="175" y="308"/>
                  </a:cubicBezTo>
                  <a:cubicBezTo>
                    <a:pt x="177" y="308"/>
                    <a:pt x="179" y="307"/>
                    <a:pt x="181" y="307"/>
                  </a:cubicBezTo>
                  <a:cubicBezTo>
                    <a:pt x="181" y="311"/>
                    <a:pt x="181" y="315"/>
                    <a:pt x="180" y="318"/>
                  </a:cubicBezTo>
                  <a:cubicBezTo>
                    <a:pt x="179" y="331"/>
                    <a:pt x="174" y="344"/>
                    <a:pt x="169" y="356"/>
                  </a:cubicBezTo>
                  <a:cubicBezTo>
                    <a:pt x="168" y="358"/>
                    <a:pt x="167" y="361"/>
                    <a:pt x="166" y="363"/>
                  </a:cubicBezTo>
                  <a:cubicBezTo>
                    <a:pt x="164" y="366"/>
                    <a:pt x="163" y="370"/>
                    <a:pt x="161" y="373"/>
                  </a:cubicBezTo>
                  <a:cubicBezTo>
                    <a:pt x="159" y="378"/>
                    <a:pt x="157" y="382"/>
                    <a:pt x="155" y="386"/>
                  </a:cubicBezTo>
                  <a:cubicBezTo>
                    <a:pt x="152" y="390"/>
                    <a:pt x="150" y="395"/>
                    <a:pt x="148" y="399"/>
                  </a:cubicBezTo>
                  <a:cubicBezTo>
                    <a:pt x="145" y="405"/>
                    <a:pt x="142" y="411"/>
                    <a:pt x="139" y="416"/>
                  </a:cubicBezTo>
                  <a:cubicBezTo>
                    <a:pt x="136" y="422"/>
                    <a:pt x="133" y="428"/>
                    <a:pt x="130" y="434"/>
                  </a:cubicBezTo>
                  <a:cubicBezTo>
                    <a:pt x="129" y="437"/>
                    <a:pt x="127" y="440"/>
                    <a:pt x="126" y="444"/>
                  </a:cubicBezTo>
                  <a:cubicBezTo>
                    <a:pt x="126" y="445"/>
                    <a:pt x="125" y="447"/>
                    <a:pt x="125" y="448"/>
                  </a:cubicBezTo>
                  <a:cubicBezTo>
                    <a:pt x="125" y="449"/>
                    <a:pt x="125" y="450"/>
                    <a:pt x="125" y="452"/>
                  </a:cubicBezTo>
                  <a:cubicBezTo>
                    <a:pt x="125" y="452"/>
                    <a:pt x="125" y="453"/>
                    <a:pt x="125" y="454"/>
                  </a:cubicBezTo>
                  <a:cubicBezTo>
                    <a:pt x="125" y="456"/>
                    <a:pt x="125" y="457"/>
                    <a:pt x="126" y="458"/>
                  </a:cubicBezTo>
                  <a:cubicBezTo>
                    <a:pt x="127" y="459"/>
                    <a:pt x="129" y="460"/>
                    <a:pt x="131" y="459"/>
                  </a:cubicBezTo>
                  <a:cubicBezTo>
                    <a:pt x="132" y="459"/>
                    <a:pt x="133" y="458"/>
                    <a:pt x="134" y="458"/>
                  </a:cubicBezTo>
                  <a:cubicBezTo>
                    <a:pt x="135" y="458"/>
                    <a:pt x="135" y="456"/>
                    <a:pt x="136" y="456"/>
                  </a:cubicBezTo>
                  <a:cubicBezTo>
                    <a:pt x="137" y="455"/>
                    <a:pt x="137" y="454"/>
                    <a:pt x="138" y="452"/>
                  </a:cubicBezTo>
                  <a:cubicBezTo>
                    <a:pt x="139" y="451"/>
                    <a:pt x="140" y="450"/>
                    <a:pt x="140" y="448"/>
                  </a:cubicBezTo>
                  <a:cubicBezTo>
                    <a:pt x="142" y="446"/>
                    <a:pt x="143" y="444"/>
                    <a:pt x="145" y="442"/>
                  </a:cubicBezTo>
                  <a:cubicBezTo>
                    <a:pt x="148" y="437"/>
                    <a:pt x="151" y="432"/>
                    <a:pt x="154" y="427"/>
                  </a:cubicBezTo>
                  <a:cubicBezTo>
                    <a:pt x="160" y="418"/>
                    <a:pt x="165" y="410"/>
                    <a:pt x="171" y="402"/>
                  </a:cubicBezTo>
                  <a:cubicBezTo>
                    <a:pt x="178" y="392"/>
                    <a:pt x="185" y="382"/>
                    <a:pt x="192" y="372"/>
                  </a:cubicBezTo>
                  <a:cubicBezTo>
                    <a:pt x="195" y="368"/>
                    <a:pt x="198" y="364"/>
                    <a:pt x="200" y="360"/>
                  </a:cubicBezTo>
                  <a:cubicBezTo>
                    <a:pt x="203" y="356"/>
                    <a:pt x="206" y="352"/>
                    <a:pt x="208" y="348"/>
                  </a:cubicBezTo>
                  <a:cubicBezTo>
                    <a:pt x="212" y="342"/>
                    <a:pt x="216" y="336"/>
                    <a:pt x="219" y="330"/>
                  </a:cubicBezTo>
                  <a:cubicBezTo>
                    <a:pt x="222" y="324"/>
                    <a:pt x="226" y="318"/>
                    <a:pt x="229" y="312"/>
                  </a:cubicBezTo>
                  <a:cubicBezTo>
                    <a:pt x="229" y="312"/>
                    <a:pt x="229" y="312"/>
                    <a:pt x="229" y="312"/>
                  </a:cubicBezTo>
                  <a:cubicBezTo>
                    <a:pt x="242" y="312"/>
                    <a:pt x="254" y="311"/>
                    <a:pt x="267" y="310"/>
                  </a:cubicBezTo>
                  <a:cubicBezTo>
                    <a:pt x="280" y="309"/>
                    <a:pt x="293" y="308"/>
                    <a:pt x="306" y="307"/>
                  </a:cubicBezTo>
                  <a:cubicBezTo>
                    <a:pt x="319" y="306"/>
                    <a:pt x="331" y="306"/>
                    <a:pt x="344" y="305"/>
                  </a:cubicBezTo>
                  <a:cubicBezTo>
                    <a:pt x="357" y="304"/>
                    <a:pt x="370" y="303"/>
                    <a:pt x="383" y="303"/>
                  </a:cubicBezTo>
                  <a:cubicBezTo>
                    <a:pt x="391" y="302"/>
                    <a:pt x="399" y="302"/>
                    <a:pt x="407" y="301"/>
                  </a:cubicBezTo>
                  <a:cubicBezTo>
                    <a:pt x="412" y="301"/>
                    <a:pt x="417" y="301"/>
                    <a:pt x="422" y="301"/>
                  </a:cubicBezTo>
                  <a:cubicBezTo>
                    <a:pt x="430" y="301"/>
                    <a:pt x="438" y="300"/>
                    <a:pt x="446" y="300"/>
                  </a:cubicBezTo>
                  <a:cubicBezTo>
                    <a:pt x="451" y="300"/>
                    <a:pt x="457" y="300"/>
                    <a:pt x="462" y="299"/>
                  </a:cubicBezTo>
                  <a:cubicBezTo>
                    <a:pt x="475" y="299"/>
                    <a:pt x="488" y="299"/>
                    <a:pt x="500" y="299"/>
                  </a:cubicBezTo>
                  <a:cubicBezTo>
                    <a:pt x="514" y="299"/>
                    <a:pt x="527" y="299"/>
                    <a:pt x="540" y="299"/>
                  </a:cubicBezTo>
                  <a:cubicBezTo>
                    <a:pt x="555" y="299"/>
                    <a:pt x="569" y="299"/>
                    <a:pt x="583" y="299"/>
                  </a:cubicBezTo>
                  <a:cubicBezTo>
                    <a:pt x="589" y="299"/>
                    <a:pt x="594" y="299"/>
                    <a:pt x="599" y="299"/>
                  </a:cubicBezTo>
                  <a:cubicBezTo>
                    <a:pt x="607" y="299"/>
                    <a:pt x="615" y="300"/>
                    <a:pt x="623" y="300"/>
                  </a:cubicBezTo>
                  <a:cubicBezTo>
                    <a:pt x="627" y="299"/>
                    <a:pt x="632" y="299"/>
                    <a:pt x="636" y="299"/>
                  </a:cubicBezTo>
                  <a:cubicBezTo>
                    <a:pt x="641" y="299"/>
                    <a:pt x="646" y="299"/>
                    <a:pt x="651" y="298"/>
                  </a:cubicBezTo>
                  <a:cubicBezTo>
                    <a:pt x="660" y="297"/>
                    <a:pt x="670" y="295"/>
                    <a:pt x="678" y="290"/>
                  </a:cubicBezTo>
                  <a:cubicBezTo>
                    <a:pt x="680" y="289"/>
                    <a:pt x="682" y="288"/>
                    <a:pt x="684" y="286"/>
                  </a:cubicBezTo>
                  <a:cubicBezTo>
                    <a:pt x="685" y="285"/>
                    <a:pt x="687" y="284"/>
                    <a:pt x="688" y="282"/>
                  </a:cubicBezTo>
                  <a:cubicBezTo>
                    <a:pt x="690" y="281"/>
                    <a:pt x="691" y="279"/>
                    <a:pt x="692" y="277"/>
                  </a:cubicBezTo>
                  <a:cubicBezTo>
                    <a:pt x="693" y="276"/>
                    <a:pt x="693" y="275"/>
                    <a:pt x="693" y="274"/>
                  </a:cubicBezTo>
                  <a:cubicBezTo>
                    <a:pt x="694" y="273"/>
                    <a:pt x="695" y="271"/>
                    <a:pt x="695" y="270"/>
                  </a:cubicBezTo>
                  <a:cubicBezTo>
                    <a:pt x="697" y="265"/>
                    <a:pt x="697" y="261"/>
                    <a:pt x="697" y="256"/>
                  </a:cubicBezTo>
                  <a:cubicBezTo>
                    <a:pt x="697" y="251"/>
                    <a:pt x="696" y="246"/>
                    <a:pt x="695" y="241"/>
                  </a:cubicBezTo>
                  <a:cubicBezTo>
                    <a:pt x="694" y="229"/>
                    <a:pt x="692" y="216"/>
                    <a:pt x="690" y="203"/>
                  </a:cubicBezTo>
                  <a:cubicBezTo>
                    <a:pt x="690" y="196"/>
                    <a:pt x="689" y="190"/>
                    <a:pt x="688" y="183"/>
                  </a:cubicBezTo>
                  <a:cubicBezTo>
                    <a:pt x="687" y="176"/>
                    <a:pt x="686" y="169"/>
                    <a:pt x="685" y="161"/>
                  </a:cubicBezTo>
                  <a:cubicBezTo>
                    <a:pt x="685" y="158"/>
                    <a:pt x="684" y="154"/>
                    <a:pt x="684" y="151"/>
                  </a:cubicBezTo>
                  <a:cubicBezTo>
                    <a:pt x="684" y="148"/>
                    <a:pt x="683" y="146"/>
                    <a:pt x="683" y="143"/>
                  </a:cubicBezTo>
                  <a:cubicBezTo>
                    <a:pt x="682" y="139"/>
                    <a:pt x="682" y="135"/>
                    <a:pt x="681" y="131"/>
                  </a:cubicBezTo>
                  <a:cubicBezTo>
                    <a:pt x="680" y="129"/>
                    <a:pt x="680" y="126"/>
                    <a:pt x="680" y="123"/>
                  </a:cubicBezTo>
                  <a:cubicBezTo>
                    <a:pt x="679" y="120"/>
                    <a:pt x="678" y="116"/>
                    <a:pt x="677" y="112"/>
                  </a:cubicBezTo>
                  <a:cubicBezTo>
                    <a:pt x="677" y="110"/>
                    <a:pt x="676" y="107"/>
                    <a:pt x="676" y="104"/>
                  </a:cubicBezTo>
                  <a:cubicBezTo>
                    <a:pt x="674" y="96"/>
                    <a:pt x="672" y="88"/>
                    <a:pt x="670" y="80"/>
                  </a:cubicBezTo>
                  <a:cubicBezTo>
                    <a:pt x="667" y="71"/>
                    <a:pt x="664" y="63"/>
                    <a:pt x="660" y="55"/>
                  </a:cubicBezTo>
                  <a:cubicBezTo>
                    <a:pt x="656" y="47"/>
                    <a:pt x="650" y="40"/>
                    <a:pt x="644" y="33"/>
                  </a:cubicBezTo>
                  <a:cubicBezTo>
                    <a:pt x="631" y="20"/>
                    <a:pt x="614" y="12"/>
                    <a:pt x="596" y="8"/>
                  </a:cubicBezTo>
                  <a:cubicBezTo>
                    <a:pt x="592" y="7"/>
                    <a:pt x="587" y="6"/>
                    <a:pt x="583" y="6"/>
                  </a:cubicBezTo>
                  <a:cubicBezTo>
                    <a:pt x="579" y="5"/>
                    <a:pt x="575" y="4"/>
                    <a:pt x="571" y="4"/>
                  </a:cubicBezTo>
                  <a:cubicBezTo>
                    <a:pt x="567" y="4"/>
                    <a:pt x="564" y="3"/>
                    <a:pt x="560" y="3"/>
                  </a:cubicBezTo>
                  <a:cubicBezTo>
                    <a:pt x="557" y="3"/>
                    <a:pt x="553" y="2"/>
                    <a:pt x="549" y="2"/>
                  </a:cubicBezTo>
                  <a:cubicBezTo>
                    <a:pt x="547" y="2"/>
                    <a:pt x="545" y="2"/>
                    <a:pt x="543" y="2"/>
                  </a:cubicBezTo>
                  <a:cubicBezTo>
                    <a:pt x="538" y="1"/>
                    <a:pt x="533" y="1"/>
                    <a:pt x="529" y="1"/>
                  </a:cubicBezTo>
                  <a:cubicBezTo>
                    <a:pt x="526" y="1"/>
                    <a:pt x="524" y="1"/>
                    <a:pt x="522" y="0"/>
                  </a:cubicBezTo>
                  <a:cubicBezTo>
                    <a:pt x="514" y="0"/>
                    <a:pt x="507" y="0"/>
                    <a:pt x="499" y="0"/>
                  </a:cubicBezTo>
                  <a:cubicBezTo>
                    <a:pt x="493" y="0"/>
                    <a:pt x="486" y="0"/>
                    <a:pt x="480" y="0"/>
                  </a:cubicBezTo>
                  <a:cubicBezTo>
                    <a:pt x="473" y="0"/>
                    <a:pt x="466" y="0"/>
                    <a:pt x="459" y="0"/>
                  </a:cubicBezTo>
                  <a:cubicBezTo>
                    <a:pt x="445" y="0"/>
                    <a:pt x="432" y="0"/>
                    <a:pt x="419" y="0"/>
                  </a:cubicBezTo>
                  <a:cubicBezTo>
                    <a:pt x="406" y="1"/>
                    <a:pt x="394" y="1"/>
                    <a:pt x="381" y="1"/>
                  </a:cubicBezTo>
                  <a:cubicBezTo>
                    <a:pt x="376" y="1"/>
                    <a:pt x="370" y="2"/>
                    <a:pt x="365" y="2"/>
                  </a:cubicBezTo>
                  <a:cubicBezTo>
                    <a:pt x="358" y="2"/>
                    <a:pt x="351" y="2"/>
                    <a:pt x="345" y="2"/>
                  </a:cubicBezTo>
                  <a:cubicBezTo>
                    <a:pt x="338" y="3"/>
                    <a:pt x="331" y="3"/>
                    <a:pt x="324" y="3"/>
                  </a:cubicBezTo>
                  <a:cubicBezTo>
                    <a:pt x="318" y="4"/>
                    <a:pt x="312" y="4"/>
                    <a:pt x="306" y="4"/>
                  </a:cubicBezTo>
                  <a:cubicBezTo>
                    <a:pt x="293" y="5"/>
                    <a:pt x="280" y="6"/>
                    <a:pt x="267" y="7"/>
                  </a:cubicBezTo>
                  <a:cubicBezTo>
                    <a:pt x="255" y="8"/>
                    <a:pt x="242" y="9"/>
                    <a:pt x="229" y="10"/>
                  </a:cubicBezTo>
                  <a:cubicBezTo>
                    <a:pt x="221" y="10"/>
                    <a:pt x="213" y="11"/>
                    <a:pt x="205" y="12"/>
                  </a:cubicBezTo>
                  <a:cubicBezTo>
                    <a:pt x="200" y="12"/>
                    <a:pt x="196" y="12"/>
                    <a:pt x="191" y="13"/>
                  </a:cubicBezTo>
                  <a:cubicBezTo>
                    <a:pt x="177" y="14"/>
                    <a:pt x="162" y="16"/>
                    <a:pt x="148" y="17"/>
                  </a:cubicBezTo>
                  <a:cubicBezTo>
                    <a:pt x="146" y="17"/>
                    <a:pt x="144" y="17"/>
                    <a:pt x="142" y="18"/>
                  </a:cubicBezTo>
                  <a:cubicBezTo>
                    <a:pt x="138" y="18"/>
                    <a:pt x="133" y="19"/>
                    <a:pt x="129" y="19"/>
                  </a:cubicBezTo>
                  <a:cubicBezTo>
                    <a:pt x="122" y="20"/>
                    <a:pt x="116" y="21"/>
                    <a:pt x="109" y="22"/>
                  </a:cubicBezTo>
                  <a:cubicBezTo>
                    <a:pt x="105" y="23"/>
                    <a:pt x="100" y="23"/>
                    <a:pt x="96" y="24"/>
                  </a:cubicBezTo>
                  <a:cubicBezTo>
                    <a:pt x="95" y="24"/>
                    <a:pt x="94" y="25"/>
                    <a:pt x="94" y="26"/>
                  </a:cubicBezTo>
                  <a:cubicBezTo>
                    <a:pt x="92" y="26"/>
                    <a:pt x="91" y="26"/>
                    <a:pt x="90" y="26"/>
                  </a:cubicBezTo>
                  <a:cubicBezTo>
                    <a:pt x="87" y="26"/>
                    <a:pt x="85" y="26"/>
                    <a:pt x="82" y="26"/>
                  </a:cubicBezTo>
                  <a:cubicBezTo>
                    <a:pt x="78" y="26"/>
                    <a:pt x="74" y="27"/>
                    <a:pt x="70" y="27"/>
                  </a:cubicBezTo>
                  <a:cubicBezTo>
                    <a:pt x="64" y="27"/>
                    <a:pt x="59" y="28"/>
                    <a:pt x="53" y="29"/>
                  </a:cubicBezTo>
                  <a:cubicBezTo>
                    <a:pt x="46" y="30"/>
                    <a:pt x="39" y="31"/>
                    <a:pt x="33" y="31"/>
                  </a:cubicBezTo>
                  <a:cubicBezTo>
                    <a:pt x="31" y="32"/>
                    <a:pt x="30" y="32"/>
                    <a:pt x="29" y="32"/>
                  </a:cubicBezTo>
                  <a:cubicBezTo>
                    <a:pt x="27" y="33"/>
                    <a:pt x="25" y="33"/>
                    <a:pt x="23" y="34"/>
                  </a:cubicBezTo>
                  <a:cubicBezTo>
                    <a:pt x="19" y="36"/>
                    <a:pt x="16" y="39"/>
                    <a:pt x="14" y="43"/>
                  </a:cubicBezTo>
                  <a:cubicBezTo>
                    <a:pt x="12" y="46"/>
                    <a:pt x="10" y="50"/>
                    <a:pt x="9" y="54"/>
                  </a:cubicBezTo>
                  <a:cubicBezTo>
                    <a:pt x="7" y="59"/>
                    <a:pt x="6" y="63"/>
                    <a:pt x="5" y="67"/>
                  </a:cubicBezTo>
                  <a:cubicBezTo>
                    <a:pt x="3" y="76"/>
                    <a:pt x="1" y="85"/>
                    <a:pt x="0" y="94"/>
                  </a:cubicBezTo>
                  <a:cubicBezTo>
                    <a:pt x="0" y="98"/>
                    <a:pt x="0" y="103"/>
                    <a:pt x="0" y="107"/>
                  </a:cubicBezTo>
                  <a:cubicBezTo>
                    <a:pt x="0" y="110"/>
                    <a:pt x="0" y="114"/>
                    <a:pt x="0" y="117"/>
                  </a:cubicBezTo>
                  <a:cubicBezTo>
                    <a:pt x="0" y="123"/>
                    <a:pt x="0" y="129"/>
                    <a:pt x="1" y="136"/>
                  </a:cubicBezTo>
                  <a:close/>
                  <a:moveTo>
                    <a:pt x="10" y="104"/>
                  </a:moveTo>
                  <a:cubicBezTo>
                    <a:pt x="10" y="97"/>
                    <a:pt x="11" y="90"/>
                    <a:pt x="12" y="83"/>
                  </a:cubicBezTo>
                  <a:cubicBezTo>
                    <a:pt x="13" y="73"/>
                    <a:pt x="15" y="63"/>
                    <a:pt x="19" y="54"/>
                  </a:cubicBezTo>
                  <a:cubicBezTo>
                    <a:pt x="20" y="51"/>
                    <a:pt x="22" y="48"/>
                    <a:pt x="24" y="45"/>
                  </a:cubicBezTo>
                  <a:cubicBezTo>
                    <a:pt x="24" y="44"/>
                    <a:pt x="25" y="44"/>
                    <a:pt x="26" y="43"/>
                  </a:cubicBezTo>
                  <a:cubicBezTo>
                    <a:pt x="27" y="42"/>
                    <a:pt x="28" y="42"/>
                    <a:pt x="29" y="41"/>
                  </a:cubicBezTo>
                  <a:cubicBezTo>
                    <a:pt x="34" y="39"/>
                    <a:pt x="39" y="39"/>
                    <a:pt x="44" y="38"/>
                  </a:cubicBezTo>
                  <a:cubicBezTo>
                    <a:pt x="48" y="37"/>
                    <a:pt x="52" y="37"/>
                    <a:pt x="56" y="36"/>
                  </a:cubicBezTo>
                  <a:cubicBezTo>
                    <a:pt x="60" y="36"/>
                    <a:pt x="65" y="35"/>
                    <a:pt x="69" y="35"/>
                  </a:cubicBezTo>
                  <a:cubicBezTo>
                    <a:pt x="72" y="34"/>
                    <a:pt x="76" y="34"/>
                    <a:pt x="79" y="33"/>
                  </a:cubicBezTo>
                  <a:cubicBezTo>
                    <a:pt x="82" y="33"/>
                    <a:pt x="85" y="33"/>
                    <a:pt x="87" y="33"/>
                  </a:cubicBezTo>
                  <a:cubicBezTo>
                    <a:pt x="89" y="33"/>
                    <a:pt x="91" y="33"/>
                    <a:pt x="92" y="33"/>
                  </a:cubicBezTo>
                  <a:cubicBezTo>
                    <a:pt x="94" y="33"/>
                    <a:pt x="96" y="33"/>
                    <a:pt x="98" y="33"/>
                  </a:cubicBezTo>
                  <a:cubicBezTo>
                    <a:pt x="98" y="33"/>
                    <a:pt x="99" y="34"/>
                    <a:pt x="100" y="34"/>
                  </a:cubicBezTo>
                  <a:cubicBezTo>
                    <a:pt x="100" y="34"/>
                    <a:pt x="100" y="34"/>
                    <a:pt x="101" y="35"/>
                  </a:cubicBezTo>
                  <a:cubicBezTo>
                    <a:pt x="101" y="35"/>
                    <a:pt x="101" y="35"/>
                    <a:pt x="101" y="35"/>
                  </a:cubicBezTo>
                  <a:cubicBezTo>
                    <a:pt x="102" y="36"/>
                    <a:pt x="104" y="36"/>
                    <a:pt x="106" y="35"/>
                  </a:cubicBezTo>
                  <a:cubicBezTo>
                    <a:pt x="107" y="34"/>
                    <a:pt x="107" y="32"/>
                    <a:pt x="107" y="31"/>
                  </a:cubicBezTo>
                  <a:cubicBezTo>
                    <a:pt x="108" y="31"/>
                    <a:pt x="109" y="31"/>
                    <a:pt x="110" y="30"/>
                  </a:cubicBezTo>
                  <a:cubicBezTo>
                    <a:pt x="116" y="30"/>
                    <a:pt x="123" y="29"/>
                    <a:pt x="129" y="28"/>
                  </a:cubicBezTo>
                  <a:cubicBezTo>
                    <a:pt x="133" y="27"/>
                    <a:pt x="138" y="27"/>
                    <a:pt x="142" y="26"/>
                  </a:cubicBezTo>
                  <a:cubicBezTo>
                    <a:pt x="144" y="26"/>
                    <a:pt x="146" y="26"/>
                    <a:pt x="148" y="26"/>
                  </a:cubicBezTo>
                  <a:cubicBezTo>
                    <a:pt x="162" y="24"/>
                    <a:pt x="177" y="23"/>
                    <a:pt x="191" y="22"/>
                  </a:cubicBezTo>
                  <a:cubicBezTo>
                    <a:pt x="196" y="21"/>
                    <a:pt x="200" y="21"/>
                    <a:pt x="205" y="21"/>
                  </a:cubicBezTo>
                  <a:cubicBezTo>
                    <a:pt x="213" y="20"/>
                    <a:pt x="221" y="19"/>
                    <a:pt x="229" y="19"/>
                  </a:cubicBezTo>
                  <a:cubicBezTo>
                    <a:pt x="242" y="18"/>
                    <a:pt x="255" y="17"/>
                    <a:pt x="267" y="16"/>
                  </a:cubicBezTo>
                  <a:cubicBezTo>
                    <a:pt x="280" y="15"/>
                    <a:pt x="293" y="15"/>
                    <a:pt x="306" y="14"/>
                  </a:cubicBezTo>
                  <a:cubicBezTo>
                    <a:pt x="312" y="13"/>
                    <a:pt x="318" y="13"/>
                    <a:pt x="324" y="13"/>
                  </a:cubicBezTo>
                  <a:cubicBezTo>
                    <a:pt x="331" y="13"/>
                    <a:pt x="338" y="12"/>
                    <a:pt x="345" y="12"/>
                  </a:cubicBezTo>
                  <a:cubicBezTo>
                    <a:pt x="351" y="12"/>
                    <a:pt x="358" y="12"/>
                    <a:pt x="365" y="12"/>
                  </a:cubicBezTo>
                  <a:cubicBezTo>
                    <a:pt x="370" y="11"/>
                    <a:pt x="376" y="11"/>
                    <a:pt x="381" y="11"/>
                  </a:cubicBezTo>
                  <a:cubicBezTo>
                    <a:pt x="394" y="11"/>
                    <a:pt x="406" y="11"/>
                    <a:pt x="419" y="11"/>
                  </a:cubicBezTo>
                  <a:cubicBezTo>
                    <a:pt x="432" y="10"/>
                    <a:pt x="445" y="10"/>
                    <a:pt x="459" y="10"/>
                  </a:cubicBezTo>
                  <a:cubicBezTo>
                    <a:pt x="472" y="10"/>
                    <a:pt x="485" y="10"/>
                    <a:pt x="499" y="10"/>
                  </a:cubicBezTo>
                  <a:cubicBezTo>
                    <a:pt x="506" y="10"/>
                    <a:pt x="514" y="11"/>
                    <a:pt x="521" y="11"/>
                  </a:cubicBezTo>
                  <a:cubicBezTo>
                    <a:pt x="527" y="11"/>
                    <a:pt x="532" y="11"/>
                    <a:pt x="538" y="12"/>
                  </a:cubicBezTo>
                  <a:cubicBezTo>
                    <a:pt x="543" y="12"/>
                    <a:pt x="548" y="12"/>
                    <a:pt x="553" y="13"/>
                  </a:cubicBezTo>
                  <a:cubicBezTo>
                    <a:pt x="560" y="13"/>
                    <a:pt x="568" y="14"/>
                    <a:pt x="575" y="15"/>
                  </a:cubicBezTo>
                  <a:cubicBezTo>
                    <a:pt x="581" y="16"/>
                    <a:pt x="587" y="17"/>
                    <a:pt x="592" y="18"/>
                  </a:cubicBezTo>
                  <a:cubicBezTo>
                    <a:pt x="598" y="19"/>
                    <a:pt x="604" y="21"/>
                    <a:pt x="610" y="23"/>
                  </a:cubicBezTo>
                  <a:cubicBezTo>
                    <a:pt x="613" y="25"/>
                    <a:pt x="617" y="27"/>
                    <a:pt x="620" y="28"/>
                  </a:cubicBezTo>
                  <a:cubicBezTo>
                    <a:pt x="623" y="30"/>
                    <a:pt x="626" y="32"/>
                    <a:pt x="629" y="34"/>
                  </a:cubicBezTo>
                  <a:cubicBezTo>
                    <a:pt x="634" y="38"/>
                    <a:pt x="638" y="43"/>
                    <a:pt x="642" y="48"/>
                  </a:cubicBezTo>
                  <a:cubicBezTo>
                    <a:pt x="647" y="53"/>
                    <a:pt x="650" y="59"/>
                    <a:pt x="653" y="66"/>
                  </a:cubicBezTo>
                  <a:cubicBezTo>
                    <a:pt x="655" y="72"/>
                    <a:pt x="658" y="79"/>
                    <a:pt x="660" y="86"/>
                  </a:cubicBezTo>
                  <a:cubicBezTo>
                    <a:pt x="660" y="90"/>
                    <a:pt x="661" y="93"/>
                    <a:pt x="662" y="96"/>
                  </a:cubicBezTo>
                  <a:cubicBezTo>
                    <a:pt x="663" y="101"/>
                    <a:pt x="664" y="106"/>
                    <a:pt x="665" y="112"/>
                  </a:cubicBezTo>
                  <a:cubicBezTo>
                    <a:pt x="666" y="117"/>
                    <a:pt x="668" y="122"/>
                    <a:pt x="668" y="128"/>
                  </a:cubicBezTo>
                  <a:cubicBezTo>
                    <a:pt x="669" y="134"/>
                    <a:pt x="670" y="140"/>
                    <a:pt x="671" y="146"/>
                  </a:cubicBezTo>
                  <a:cubicBezTo>
                    <a:pt x="672" y="152"/>
                    <a:pt x="673" y="158"/>
                    <a:pt x="673" y="163"/>
                  </a:cubicBezTo>
                  <a:cubicBezTo>
                    <a:pt x="674" y="170"/>
                    <a:pt x="675" y="177"/>
                    <a:pt x="675" y="184"/>
                  </a:cubicBezTo>
                  <a:cubicBezTo>
                    <a:pt x="677" y="197"/>
                    <a:pt x="678" y="210"/>
                    <a:pt x="679" y="223"/>
                  </a:cubicBezTo>
                  <a:cubicBezTo>
                    <a:pt x="680" y="228"/>
                    <a:pt x="680" y="232"/>
                    <a:pt x="681" y="236"/>
                  </a:cubicBezTo>
                  <a:cubicBezTo>
                    <a:pt x="681" y="239"/>
                    <a:pt x="681" y="242"/>
                    <a:pt x="682" y="245"/>
                  </a:cubicBezTo>
                  <a:cubicBezTo>
                    <a:pt x="682" y="248"/>
                    <a:pt x="682" y="251"/>
                    <a:pt x="682" y="254"/>
                  </a:cubicBezTo>
                  <a:cubicBezTo>
                    <a:pt x="682" y="256"/>
                    <a:pt x="683" y="259"/>
                    <a:pt x="682" y="262"/>
                  </a:cubicBezTo>
                  <a:cubicBezTo>
                    <a:pt x="682" y="264"/>
                    <a:pt x="681" y="266"/>
                    <a:pt x="681" y="269"/>
                  </a:cubicBezTo>
                  <a:cubicBezTo>
                    <a:pt x="680" y="270"/>
                    <a:pt x="679" y="271"/>
                    <a:pt x="679" y="272"/>
                  </a:cubicBezTo>
                  <a:cubicBezTo>
                    <a:pt x="677" y="273"/>
                    <a:pt x="676" y="275"/>
                    <a:pt x="674" y="276"/>
                  </a:cubicBezTo>
                  <a:cubicBezTo>
                    <a:pt x="672" y="278"/>
                    <a:pt x="670" y="279"/>
                    <a:pt x="667" y="280"/>
                  </a:cubicBezTo>
                  <a:cubicBezTo>
                    <a:pt x="665" y="281"/>
                    <a:pt x="662" y="282"/>
                    <a:pt x="659" y="283"/>
                  </a:cubicBezTo>
                  <a:cubicBezTo>
                    <a:pt x="656" y="284"/>
                    <a:pt x="652" y="284"/>
                    <a:pt x="649" y="285"/>
                  </a:cubicBezTo>
                  <a:cubicBezTo>
                    <a:pt x="645" y="285"/>
                    <a:pt x="641" y="286"/>
                    <a:pt x="636" y="286"/>
                  </a:cubicBezTo>
                  <a:cubicBezTo>
                    <a:pt x="632" y="286"/>
                    <a:pt x="627" y="286"/>
                    <a:pt x="622" y="286"/>
                  </a:cubicBezTo>
                  <a:cubicBezTo>
                    <a:pt x="619" y="286"/>
                    <a:pt x="616" y="286"/>
                    <a:pt x="613" y="286"/>
                  </a:cubicBezTo>
                  <a:cubicBezTo>
                    <a:pt x="606" y="286"/>
                    <a:pt x="600" y="286"/>
                    <a:pt x="594" y="286"/>
                  </a:cubicBezTo>
                  <a:cubicBezTo>
                    <a:pt x="580" y="286"/>
                    <a:pt x="567" y="286"/>
                    <a:pt x="554" y="285"/>
                  </a:cubicBezTo>
                  <a:cubicBezTo>
                    <a:pt x="540" y="285"/>
                    <a:pt x="526" y="285"/>
                    <a:pt x="512" y="285"/>
                  </a:cubicBezTo>
                  <a:cubicBezTo>
                    <a:pt x="498" y="285"/>
                    <a:pt x="485" y="285"/>
                    <a:pt x="471" y="286"/>
                  </a:cubicBezTo>
                  <a:cubicBezTo>
                    <a:pt x="458" y="286"/>
                    <a:pt x="444" y="286"/>
                    <a:pt x="431" y="287"/>
                  </a:cubicBezTo>
                  <a:cubicBezTo>
                    <a:pt x="418" y="287"/>
                    <a:pt x="405" y="288"/>
                    <a:pt x="392" y="288"/>
                  </a:cubicBezTo>
                  <a:cubicBezTo>
                    <a:pt x="366" y="289"/>
                    <a:pt x="340" y="291"/>
                    <a:pt x="313" y="293"/>
                  </a:cubicBezTo>
                  <a:cubicBezTo>
                    <a:pt x="302" y="293"/>
                    <a:pt x="290" y="294"/>
                    <a:pt x="279" y="295"/>
                  </a:cubicBezTo>
                  <a:cubicBezTo>
                    <a:pt x="272" y="295"/>
                    <a:pt x="265" y="296"/>
                    <a:pt x="259" y="296"/>
                  </a:cubicBezTo>
                  <a:cubicBezTo>
                    <a:pt x="252" y="296"/>
                    <a:pt x="245" y="297"/>
                    <a:pt x="238" y="297"/>
                  </a:cubicBezTo>
                  <a:cubicBezTo>
                    <a:pt x="235" y="297"/>
                    <a:pt x="232" y="297"/>
                    <a:pt x="229" y="297"/>
                  </a:cubicBezTo>
                  <a:cubicBezTo>
                    <a:pt x="225" y="297"/>
                    <a:pt x="221" y="300"/>
                    <a:pt x="221" y="304"/>
                  </a:cubicBezTo>
                  <a:cubicBezTo>
                    <a:pt x="221" y="305"/>
                    <a:pt x="221" y="306"/>
                    <a:pt x="222" y="306"/>
                  </a:cubicBezTo>
                  <a:cubicBezTo>
                    <a:pt x="221" y="307"/>
                    <a:pt x="221" y="307"/>
                    <a:pt x="221" y="308"/>
                  </a:cubicBezTo>
                  <a:cubicBezTo>
                    <a:pt x="219" y="313"/>
                    <a:pt x="216" y="317"/>
                    <a:pt x="214" y="321"/>
                  </a:cubicBezTo>
                  <a:cubicBezTo>
                    <a:pt x="212" y="323"/>
                    <a:pt x="211" y="326"/>
                    <a:pt x="209" y="329"/>
                  </a:cubicBezTo>
                  <a:cubicBezTo>
                    <a:pt x="208" y="331"/>
                    <a:pt x="207" y="333"/>
                    <a:pt x="206" y="335"/>
                  </a:cubicBezTo>
                  <a:cubicBezTo>
                    <a:pt x="203" y="339"/>
                    <a:pt x="200" y="343"/>
                    <a:pt x="198" y="348"/>
                  </a:cubicBezTo>
                  <a:cubicBezTo>
                    <a:pt x="194" y="353"/>
                    <a:pt x="190" y="359"/>
                    <a:pt x="186" y="365"/>
                  </a:cubicBezTo>
                  <a:cubicBezTo>
                    <a:pt x="185" y="366"/>
                    <a:pt x="185" y="367"/>
                    <a:pt x="184" y="368"/>
                  </a:cubicBezTo>
                  <a:cubicBezTo>
                    <a:pt x="181" y="371"/>
                    <a:pt x="179" y="374"/>
                    <a:pt x="177" y="378"/>
                  </a:cubicBezTo>
                  <a:cubicBezTo>
                    <a:pt x="174" y="381"/>
                    <a:pt x="172" y="385"/>
                    <a:pt x="169" y="389"/>
                  </a:cubicBezTo>
                  <a:cubicBezTo>
                    <a:pt x="166" y="393"/>
                    <a:pt x="162" y="398"/>
                    <a:pt x="159" y="403"/>
                  </a:cubicBezTo>
                  <a:cubicBezTo>
                    <a:pt x="156" y="407"/>
                    <a:pt x="153" y="411"/>
                    <a:pt x="151" y="415"/>
                  </a:cubicBezTo>
                  <a:cubicBezTo>
                    <a:pt x="151" y="414"/>
                    <a:pt x="151" y="414"/>
                    <a:pt x="151" y="413"/>
                  </a:cubicBezTo>
                  <a:cubicBezTo>
                    <a:pt x="154" y="409"/>
                    <a:pt x="156" y="405"/>
                    <a:pt x="159" y="400"/>
                  </a:cubicBezTo>
                  <a:cubicBezTo>
                    <a:pt x="162" y="395"/>
                    <a:pt x="165" y="389"/>
                    <a:pt x="168" y="383"/>
                  </a:cubicBezTo>
                  <a:cubicBezTo>
                    <a:pt x="169" y="381"/>
                    <a:pt x="169" y="380"/>
                    <a:pt x="170" y="378"/>
                  </a:cubicBezTo>
                  <a:cubicBezTo>
                    <a:pt x="172" y="374"/>
                    <a:pt x="174" y="371"/>
                    <a:pt x="175" y="367"/>
                  </a:cubicBezTo>
                  <a:cubicBezTo>
                    <a:pt x="177" y="365"/>
                    <a:pt x="178" y="363"/>
                    <a:pt x="179" y="360"/>
                  </a:cubicBezTo>
                  <a:cubicBezTo>
                    <a:pt x="182" y="353"/>
                    <a:pt x="185" y="346"/>
                    <a:pt x="187" y="338"/>
                  </a:cubicBezTo>
                  <a:cubicBezTo>
                    <a:pt x="190" y="331"/>
                    <a:pt x="191" y="323"/>
                    <a:pt x="192" y="315"/>
                  </a:cubicBezTo>
                  <a:cubicBezTo>
                    <a:pt x="192" y="312"/>
                    <a:pt x="192" y="308"/>
                    <a:pt x="192" y="305"/>
                  </a:cubicBezTo>
                  <a:cubicBezTo>
                    <a:pt x="192" y="303"/>
                    <a:pt x="191" y="301"/>
                    <a:pt x="191" y="299"/>
                  </a:cubicBezTo>
                  <a:cubicBezTo>
                    <a:pt x="190" y="297"/>
                    <a:pt x="189" y="295"/>
                    <a:pt x="188" y="293"/>
                  </a:cubicBezTo>
                  <a:cubicBezTo>
                    <a:pt x="187" y="292"/>
                    <a:pt x="185" y="290"/>
                    <a:pt x="183" y="290"/>
                  </a:cubicBezTo>
                  <a:cubicBezTo>
                    <a:pt x="182" y="290"/>
                    <a:pt x="181" y="291"/>
                    <a:pt x="180" y="291"/>
                  </a:cubicBezTo>
                  <a:cubicBezTo>
                    <a:pt x="178" y="292"/>
                    <a:pt x="177" y="294"/>
                    <a:pt x="177" y="296"/>
                  </a:cubicBezTo>
                  <a:cubicBezTo>
                    <a:pt x="177" y="296"/>
                    <a:pt x="176" y="296"/>
                    <a:pt x="176" y="297"/>
                  </a:cubicBezTo>
                  <a:cubicBezTo>
                    <a:pt x="174" y="297"/>
                    <a:pt x="172" y="297"/>
                    <a:pt x="169" y="298"/>
                  </a:cubicBezTo>
                  <a:cubicBezTo>
                    <a:pt x="168" y="297"/>
                    <a:pt x="167" y="297"/>
                    <a:pt x="166" y="296"/>
                  </a:cubicBezTo>
                  <a:cubicBezTo>
                    <a:pt x="164" y="296"/>
                    <a:pt x="162" y="296"/>
                    <a:pt x="160" y="296"/>
                  </a:cubicBezTo>
                  <a:cubicBezTo>
                    <a:pt x="159" y="296"/>
                    <a:pt x="157" y="296"/>
                    <a:pt x="156" y="296"/>
                  </a:cubicBezTo>
                  <a:cubicBezTo>
                    <a:pt x="156" y="296"/>
                    <a:pt x="156" y="296"/>
                    <a:pt x="156" y="296"/>
                  </a:cubicBezTo>
                  <a:cubicBezTo>
                    <a:pt x="152" y="296"/>
                    <a:pt x="147" y="296"/>
                    <a:pt x="143" y="296"/>
                  </a:cubicBezTo>
                  <a:cubicBezTo>
                    <a:pt x="141" y="296"/>
                    <a:pt x="139" y="296"/>
                    <a:pt x="136" y="296"/>
                  </a:cubicBezTo>
                  <a:cubicBezTo>
                    <a:pt x="131" y="297"/>
                    <a:pt x="126" y="297"/>
                    <a:pt x="122" y="298"/>
                  </a:cubicBezTo>
                  <a:cubicBezTo>
                    <a:pt x="119" y="298"/>
                    <a:pt x="117" y="298"/>
                    <a:pt x="114" y="298"/>
                  </a:cubicBezTo>
                  <a:cubicBezTo>
                    <a:pt x="112" y="299"/>
                    <a:pt x="109" y="299"/>
                    <a:pt x="106" y="299"/>
                  </a:cubicBezTo>
                  <a:cubicBezTo>
                    <a:pt x="97" y="300"/>
                    <a:pt x="89" y="301"/>
                    <a:pt x="80" y="302"/>
                  </a:cubicBezTo>
                  <a:cubicBezTo>
                    <a:pt x="77" y="303"/>
                    <a:pt x="73" y="303"/>
                    <a:pt x="70" y="304"/>
                  </a:cubicBezTo>
                  <a:cubicBezTo>
                    <a:pt x="64" y="305"/>
                    <a:pt x="59" y="305"/>
                    <a:pt x="54" y="306"/>
                  </a:cubicBezTo>
                  <a:cubicBezTo>
                    <a:pt x="47" y="307"/>
                    <a:pt x="40" y="308"/>
                    <a:pt x="33" y="309"/>
                  </a:cubicBezTo>
                  <a:cubicBezTo>
                    <a:pt x="33" y="308"/>
                    <a:pt x="33" y="306"/>
                    <a:pt x="32" y="305"/>
                  </a:cubicBezTo>
                  <a:cubicBezTo>
                    <a:pt x="32" y="298"/>
                    <a:pt x="31" y="292"/>
                    <a:pt x="31" y="285"/>
                  </a:cubicBezTo>
                  <a:cubicBezTo>
                    <a:pt x="30" y="279"/>
                    <a:pt x="29" y="273"/>
                    <a:pt x="28" y="266"/>
                  </a:cubicBezTo>
                  <a:cubicBezTo>
                    <a:pt x="28" y="263"/>
                    <a:pt x="27" y="260"/>
                    <a:pt x="27" y="257"/>
                  </a:cubicBezTo>
                  <a:cubicBezTo>
                    <a:pt x="26" y="253"/>
                    <a:pt x="25" y="249"/>
                    <a:pt x="25" y="246"/>
                  </a:cubicBezTo>
                  <a:cubicBezTo>
                    <a:pt x="24" y="239"/>
                    <a:pt x="22" y="233"/>
                    <a:pt x="21" y="226"/>
                  </a:cubicBezTo>
                  <a:cubicBezTo>
                    <a:pt x="21" y="224"/>
                    <a:pt x="20" y="221"/>
                    <a:pt x="20" y="218"/>
                  </a:cubicBezTo>
                  <a:cubicBezTo>
                    <a:pt x="19" y="216"/>
                    <a:pt x="19" y="214"/>
                    <a:pt x="18" y="212"/>
                  </a:cubicBezTo>
                  <a:cubicBezTo>
                    <a:pt x="18" y="210"/>
                    <a:pt x="18" y="209"/>
                    <a:pt x="18" y="208"/>
                  </a:cubicBezTo>
                  <a:cubicBezTo>
                    <a:pt x="18" y="209"/>
                    <a:pt x="18" y="209"/>
                    <a:pt x="18" y="210"/>
                  </a:cubicBezTo>
                  <a:cubicBezTo>
                    <a:pt x="18" y="206"/>
                    <a:pt x="17" y="203"/>
                    <a:pt x="17" y="200"/>
                  </a:cubicBezTo>
                  <a:cubicBezTo>
                    <a:pt x="16" y="197"/>
                    <a:pt x="16" y="195"/>
                    <a:pt x="16" y="192"/>
                  </a:cubicBezTo>
                  <a:cubicBezTo>
                    <a:pt x="15" y="186"/>
                    <a:pt x="15" y="180"/>
                    <a:pt x="14" y="173"/>
                  </a:cubicBezTo>
                  <a:cubicBezTo>
                    <a:pt x="14" y="167"/>
                    <a:pt x="13" y="161"/>
                    <a:pt x="13" y="154"/>
                  </a:cubicBezTo>
                  <a:cubicBezTo>
                    <a:pt x="12" y="148"/>
                    <a:pt x="12" y="142"/>
                    <a:pt x="11" y="135"/>
                  </a:cubicBezTo>
                  <a:cubicBezTo>
                    <a:pt x="11" y="129"/>
                    <a:pt x="11" y="123"/>
                    <a:pt x="10" y="118"/>
                  </a:cubicBezTo>
                  <a:cubicBezTo>
                    <a:pt x="10" y="113"/>
                    <a:pt x="10" y="108"/>
                    <a:pt x="10" y="10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51" name="Google Shape;251;gab0a873d43_0_261"/>
            <p:cNvSpPr/>
            <p:nvPr/>
          </p:nvSpPr>
          <p:spPr>
            <a:xfrm>
              <a:off x="4048" y="3279"/>
              <a:ext cx="1113" cy="205"/>
            </a:xfrm>
            <a:custGeom>
              <a:avLst/>
              <a:gdLst/>
              <a:ahLst/>
              <a:cxnLst/>
              <a:rect l="l" t="t" r="r" b="b"/>
              <a:pathLst>
                <a:path w="272" h="50" extrusionOk="0">
                  <a:moveTo>
                    <a:pt x="101" y="48"/>
                  </a:moveTo>
                  <a:cubicBezTo>
                    <a:pt x="103" y="50"/>
                    <a:pt x="107" y="50"/>
                    <a:pt x="108" y="48"/>
                  </a:cubicBezTo>
                  <a:cubicBezTo>
                    <a:pt x="109" y="48"/>
                    <a:pt x="109" y="48"/>
                    <a:pt x="109" y="48"/>
                  </a:cubicBezTo>
                  <a:cubicBezTo>
                    <a:pt x="110" y="47"/>
                    <a:pt x="112" y="47"/>
                    <a:pt x="113" y="46"/>
                  </a:cubicBezTo>
                  <a:cubicBezTo>
                    <a:pt x="115" y="45"/>
                    <a:pt x="116" y="44"/>
                    <a:pt x="118" y="44"/>
                  </a:cubicBezTo>
                  <a:cubicBezTo>
                    <a:pt x="118" y="44"/>
                    <a:pt x="118" y="44"/>
                    <a:pt x="118" y="44"/>
                  </a:cubicBezTo>
                  <a:cubicBezTo>
                    <a:pt x="121" y="44"/>
                    <a:pt x="124" y="44"/>
                    <a:pt x="126" y="44"/>
                  </a:cubicBezTo>
                  <a:cubicBezTo>
                    <a:pt x="141" y="43"/>
                    <a:pt x="156" y="43"/>
                    <a:pt x="171" y="43"/>
                  </a:cubicBezTo>
                  <a:cubicBezTo>
                    <a:pt x="174" y="42"/>
                    <a:pt x="178" y="42"/>
                    <a:pt x="181" y="42"/>
                  </a:cubicBezTo>
                  <a:cubicBezTo>
                    <a:pt x="184" y="42"/>
                    <a:pt x="187" y="42"/>
                    <a:pt x="190" y="42"/>
                  </a:cubicBezTo>
                  <a:cubicBezTo>
                    <a:pt x="195" y="42"/>
                    <a:pt x="200" y="42"/>
                    <a:pt x="204" y="41"/>
                  </a:cubicBezTo>
                  <a:cubicBezTo>
                    <a:pt x="205" y="41"/>
                    <a:pt x="206" y="41"/>
                    <a:pt x="207" y="41"/>
                  </a:cubicBezTo>
                  <a:cubicBezTo>
                    <a:pt x="208" y="41"/>
                    <a:pt x="209" y="41"/>
                    <a:pt x="210" y="41"/>
                  </a:cubicBezTo>
                  <a:cubicBezTo>
                    <a:pt x="210" y="42"/>
                    <a:pt x="210" y="42"/>
                    <a:pt x="211" y="43"/>
                  </a:cubicBezTo>
                  <a:cubicBezTo>
                    <a:pt x="212" y="44"/>
                    <a:pt x="214" y="45"/>
                    <a:pt x="216" y="45"/>
                  </a:cubicBezTo>
                  <a:cubicBezTo>
                    <a:pt x="217" y="45"/>
                    <a:pt x="217" y="45"/>
                    <a:pt x="218" y="45"/>
                  </a:cubicBezTo>
                  <a:cubicBezTo>
                    <a:pt x="219" y="44"/>
                    <a:pt x="220" y="44"/>
                    <a:pt x="221" y="43"/>
                  </a:cubicBezTo>
                  <a:cubicBezTo>
                    <a:pt x="221" y="43"/>
                    <a:pt x="222" y="42"/>
                    <a:pt x="222" y="42"/>
                  </a:cubicBezTo>
                  <a:cubicBezTo>
                    <a:pt x="223" y="41"/>
                    <a:pt x="225" y="40"/>
                    <a:pt x="226" y="39"/>
                  </a:cubicBezTo>
                  <a:cubicBezTo>
                    <a:pt x="228" y="39"/>
                    <a:pt x="230" y="39"/>
                    <a:pt x="232" y="39"/>
                  </a:cubicBezTo>
                  <a:cubicBezTo>
                    <a:pt x="236" y="38"/>
                    <a:pt x="241" y="37"/>
                    <a:pt x="245" y="36"/>
                  </a:cubicBezTo>
                  <a:cubicBezTo>
                    <a:pt x="250" y="35"/>
                    <a:pt x="256" y="33"/>
                    <a:pt x="260" y="31"/>
                  </a:cubicBezTo>
                  <a:cubicBezTo>
                    <a:pt x="263" y="29"/>
                    <a:pt x="264" y="28"/>
                    <a:pt x="266" y="26"/>
                  </a:cubicBezTo>
                  <a:cubicBezTo>
                    <a:pt x="267" y="26"/>
                    <a:pt x="268" y="25"/>
                    <a:pt x="269" y="24"/>
                  </a:cubicBezTo>
                  <a:cubicBezTo>
                    <a:pt x="269" y="23"/>
                    <a:pt x="270" y="23"/>
                    <a:pt x="270" y="22"/>
                  </a:cubicBezTo>
                  <a:cubicBezTo>
                    <a:pt x="271" y="22"/>
                    <a:pt x="271" y="21"/>
                    <a:pt x="271" y="20"/>
                  </a:cubicBezTo>
                  <a:cubicBezTo>
                    <a:pt x="271" y="20"/>
                    <a:pt x="271" y="19"/>
                    <a:pt x="271" y="19"/>
                  </a:cubicBezTo>
                  <a:cubicBezTo>
                    <a:pt x="271" y="19"/>
                    <a:pt x="271" y="18"/>
                    <a:pt x="272" y="18"/>
                  </a:cubicBezTo>
                  <a:cubicBezTo>
                    <a:pt x="271" y="17"/>
                    <a:pt x="271" y="17"/>
                    <a:pt x="271" y="16"/>
                  </a:cubicBezTo>
                  <a:cubicBezTo>
                    <a:pt x="271" y="15"/>
                    <a:pt x="271" y="15"/>
                    <a:pt x="271" y="14"/>
                  </a:cubicBezTo>
                  <a:cubicBezTo>
                    <a:pt x="270" y="14"/>
                    <a:pt x="270" y="13"/>
                    <a:pt x="270" y="13"/>
                  </a:cubicBezTo>
                  <a:cubicBezTo>
                    <a:pt x="269" y="12"/>
                    <a:pt x="269" y="12"/>
                    <a:pt x="268" y="12"/>
                  </a:cubicBezTo>
                  <a:cubicBezTo>
                    <a:pt x="268" y="11"/>
                    <a:pt x="267" y="11"/>
                    <a:pt x="267" y="11"/>
                  </a:cubicBezTo>
                  <a:cubicBezTo>
                    <a:pt x="265" y="10"/>
                    <a:pt x="264" y="10"/>
                    <a:pt x="262" y="9"/>
                  </a:cubicBezTo>
                  <a:cubicBezTo>
                    <a:pt x="260" y="9"/>
                    <a:pt x="257" y="8"/>
                    <a:pt x="255" y="7"/>
                  </a:cubicBezTo>
                  <a:cubicBezTo>
                    <a:pt x="251" y="6"/>
                    <a:pt x="247" y="6"/>
                    <a:pt x="243" y="5"/>
                  </a:cubicBezTo>
                  <a:cubicBezTo>
                    <a:pt x="242" y="5"/>
                    <a:pt x="241" y="4"/>
                    <a:pt x="239" y="4"/>
                  </a:cubicBezTo>
                  <a:cubicBezTo>
                    <a:pt x="236" y="4"/>
                    <a:pt x="234" y="4"/>
                    <a:pt x="231" y="3"/>
                  </a:cubicBezTo>
                  <a:cubicBezTo>
                    <a:pt x="230" y="3"/>
                    <a:pt x="229" y="3"/>
                    <a:pt x="228" y="3"/>
                  </a:cubicBezTo>
                  <a:cubicBezTo>
                    <a:pt x="226" y="3"/>
                    <a:pt x="224" y="3"/>
                    <a:pt x="222" y="2"/>
                  </a:cubicBezTo>
                  <a:cubicBezTo>
                    <a:pt x="218" y="2"/>
                    <a:pt x="214" y="2"/>
                    <a:pt x="210" y="1"/>
                  </a:cubicBezTo>
                  <a:cubicBezTo>
                    <a:pt x="209" y="1"/>
                    <a:pt x="208" y="1"/>
                    <a:pt x="207" y="1"/>
                  </a:cubicBezTo>
                  <a:cubicBezTo>
                    <a:pt x="204" y="1"/>
                    <a:pt x="202" y="1"/>
                    <a:pt x="199" y="1"/>
                  </a:cubicBezTo>
                  <a:cubicBezTo>
                    <a:pt x="195" y="1"/>
                    <a:pt x="190" y="1"/>
                    <a:pt x="186" y="1"/>
                  </a:cubicBezTo>
                  <a:cubicBezTo>
                    <a:pt x="183" y="0"/>
                    <a:pt x="181" y="1"/>
                    <a:pt x="178" y="0"/>
                  </a:cubicBezTo>
                  <a:cubicBezTo>
                    <a:pt x="173" y="0"/>
                    <a:pt x="168" y="0"/>
                    <a:pt x="162" y="0"/>
                  </a:cubicBezTo>
                  <a:cubicBezTo>
                    <a:pt x="158" y="0"/>
                    <a:pt x="154" y="0"/>
                    <a:pt x="150" y="0"/>
                  </a:cubicBezTo>
                  <a:cubicBezTo>
                    <a:pt x="141" y="0"/>
                    <a:pt x="132" y="0"/>
                    <a:pt x="123" y="0"/>
                  </a:cubicBezTo>
                  <a:cubicBezTo>
                    <a:pt x="113" y="0"/>
                    <a:pt x="104" y="1"/>
                    <a:pt x="94" y="1"/>
                  </a:cubicBezTo>
                  <a:cubicBezTo>
                    <a:pt x="88" y="1"/>
                    <a:pt x="82" y="1"/>
                    <a:pt x="76" y="1"/>
                  </a:cubicBezTo>
                  <a:cubicBezTo>
                    <a:pt x="64" y="1"/>
                    <a:pt x="51" y="1"/>
                    <a:pt x="39" y="2"/>
                  </a:cubicBezTo>
                  <a:cubicBezTo>
                    <a:pt x="37" y="2"/>
                    <a:pt x="36" y="3"/>
                    <a:pt x="36" y="5"/>
                  </a:cubicBezTo>
                  <a:cubicBezTo>
                    <a:pt x="36" y="6"/>
                    <a:pt x="37" y="8"/>
                    <a:pt x="39" y="8"/>
                  </a:cubicBezTo>
                  <a:cubicBezTo>
                    <a:pt x="49" y="8"/>
                    <a:pt x="59" y="7"/>
                    <a:pt x="70" y="7"/>
                  </a:cubicBezTo>
                  <a:cubicBezTo>
                    <a:pt x="77" y="7"/>
                    <a:pt x="85" y="7"/>
                    <a:pt x="92" y="7"/>
                  </a:cubicBezTo>
                  <a:cubicBezTo>
                    <a:pt x="107" y="7"/>
                    <a:pt x="121" y="7"/>
                    <a:pt x="136" y="7"/>
                  </a:cubicBezTo>
                  <a:cubicBezTo>
                    <a:pt x="140" y="7"/>
                    <a:pt x="144" y="7"/>
                    <a:pt x="149" y="7"/>
                  </a:cubicBezTo>
                  <a:cubicBezTo>
                    <a:pt x="141" y="9"/>
                    <a:pt x="134" y="12"/>
                    <a:pt x="127" y="15"/>
                  </a:cubicBezTo>
                  <a:cubicBezTo>
                    <a:pt x="122" y="17"/>
                    <a:pt x="117" y="18"/>
                    <a:pt x="113" y="20"/>
                  </a:cubicBezTo>
                  <a:cubicBezTo>
                    <a:pt x="107" y="23"/>
                    <a:pt x="101" y="25"/>
                    <a:pt x="95" y="28"/>
                  </a:cubicBezTo>
                  <a:cubicBezTo>
                    <a:pt x="92" y="29"/>
                    <a:pt x="89" y="30"/>
                    <a:pt x="87" y="31"/>
                  </a:cubicBezTo>
                  <a:cubicBezTo>
                    <a:pt x="84" y="32"/>
                    <a:pt x="81" y="34"/>
                    <a:pt x="78" y="35"/>
                  </a:cubicBezTo>
                  <a:cubicBezTo>
                    <a:pt x="78" y="35"/>
                    <a:pt x="78" y="36"/>
                    <a:pt x="77" y="36"/>
                  </a:cubicBezTo>
                  <a:cubicBezTo>
                    <a:pt x="77" y="36"/>
                    <a:pt x="77" y="36"/>
                    <a:pt x="76" y="37"/>
                  </a:cubicBezTo>
                  <a:cubicBezTo>
                    <a:pt x="75" y="37"/>
                    <a:pt x="74" y="37"/>
                    <a:pt x="73" y="37"/>
                  </a:cubicBezTo>
                  <a:cubicBezTo>
                    <a:pt x="70" y="37"/>
                    <a:pt x="67" y="36"/>
                    <a:pt x="64" y="36"/>
                  </a:cubicBezTo>
                  <a:cubicBezTo>
                    <a:pt x="62" y="36"/>
                    <a:pt x="60" y="36"/>
                    <a:pt x="58" y="36"/>
                  </a:cubicBezTo>
                  <a:cubicBezTo>
                    <a:pt x="58" y="36"/>
                    <a:pt x="59" y="36"/>
                    <a:pt x="59" y="35"/>
                  </a:cubicBezTo>
                  <a:cubicBezTo>
                    <a:pt x="61" y="35"/>
                    <a:pt x="63" y="34"/>
                    <a:pt x="65" y="33"/>
                  </a:cubicBezTo>
                  <a:cubicBezTo>
                    <a:pt x="68" y="32"/>
                    <a:pt x="72" y="30"/>
                    <a:pt x="75" y="29"/>
                  </a:cubicBezTo>
                  <a:cubicBezTo>
                    <a:pt x="85" y="24"/>
                    <a:pt x="95" y="20"/>
                    <a:pt x="105" y="16"/>
                  </a:cubicBezTo>
                  <a:cubicBezTo>
                    <a:pt x="105" y="16"/>
                    <a:pt x="105" y="16"/>
                    <a:pt x="105" y="16"/>
                  </a:cubicBezTo>
                  <a:cubicBezTo>
                    <a:pt x="106" y="16"/>
                    <a:pt x="107" y="15"/>
                    <a:pt x="109" y="15"/>
                  </a:cubicBezTo>
                  <a:cubicBezTo>
                    <a:pt x="110" y="16"/>
                    <a:pt x="112" y="16"/>
                    <a:pt x="113" y="15"/>
                  </a:cubicBezTo>
                  <a:cubicBezTo>
                    <a:pt x="113" y="15"/>
                    <a:pt x="114" y="15"/>
                    <a:pt x="114" y="14"/>
                  </a:cubicBezTo>
                  <a:cubicBezTo>
                    <a:pt x="115" y="14"/>
                    <a:pt x="115" y="13"/>
                    <a:pt x="116" y="13"/>
                  </a:cubicBezTo>
                  <a:cubicBezTo>
                    <a:pt x="116" y="12"/>
                    <a:pt x="116" y="12"/>
                    <a:pt x="117" y="11"/>
                  </a:cubicBezTo>
                  <a:cubicBezTo>
                    <a:pt x="117" y="10"/>
                    <a:pt x="117" y="9"/>
                    <a:pt x="116" y="9"/>
                  </a:cubicBezTo>
                  <a:cubicBezTo>
                    <a:pt x="116" y="8"/>
                    <a:pt x="115" y="7"/>
                    <a:pt x="114" y="7"/>
                  </a:cubicBezTo>
                  <a:cubicBezTo>
                    <a:pt x="114" y="7"/>
                    <a:pt x="114" y="7"/>
                    <a:pt x="114" y="7"/>
                  </a:cubicBezTo>
                  <a:cubicBezTo>
                    <a:pt x="112" y="7"/>
                    <a:pt x="111" y="7"/>
                    <a:pt x="110" y="8"/>
                  </a:cubicBezTo>
                  <a:cubicBezTo>
                    <a:pt x="108" y="8"/>
                    <a:pt x="107" y="8"/>
                    <a:pt x="106" y="9"/>
                  </a:cubicBezTo>
                  <a:cubicBezTo>
                    <a:pt x="104" y="9"/>
                    <a:pt x="102" y="10"/>
                    <a:pt x="100" y="11"/>
                  </a:cubicBezTo>
                  <a:cubicBezTo>
                    <a:pt x="100" y="9"/>
                    <a:pt x="99" y="8"/>
                    <a:pt x="97" y="8"/>
                  </a:cubicBezTo>
                  <a:cubicBezTo>
                    <a:pt x="93" y="8"/>
                    <a:pt x="89" y="8"/>
                    <a:pt x="86" y="9"/>
                  </a:cubicBezTo>
                  <a:cubicBezTo>
                    <a:pt x="82" y="9"/>
                    <a:pt x="78" y="9"/>
                    <a:pt x="75" y="9"/>
                  </a:cubicBezTo>
                  <a:cubicBezTo>
                    <a:pt x="73" y="9"/>
                    <a:pt x="71" y="10"/>
                    <a:pt x="69" y="10"/>
                  </a:cubicBezTo>
                  <a:cubicBezTo>
                    <a:pt x="69" y="9"/>
                    <a:pt x="68" y="9"/>
                    <a:pt x="68" y="9"/>
                  </a:cubicBezTo>
                  <a:cubicBezTo>
                    <a:pt x="66" y="9"/>
                    <a:pt x="64" y="9"/>
                    <a:pt x="61" y="9"/>
                  </a:cubicBezTo>
                  <a:cubicBezTo>
                    <a:pt x="61" y="9"/>
                    <a:pt x="61" y="9"/>
                    <a:pt x="61" y="9"/>
                  </a:cubicBezTo>
                  <a:cubicBezTo>
                    <a:pt x="58" y="9"/>
                    <a:pt x="56" y="9"/>
                    <a:pt x="53" y="9"/>
                  </a:cubicBezTo>
                  <a:cubicBezTo>
                    <a:pt x="50" y="10"/>
                    <a:pt x="46" y="11"/>
                    <a:pt x="43" y="12"/>
                  </a:cubicBezTo>
                  <a:cubicBezTo>
                    <a:pt x="42" y="12"/>
                    <a:pt x="41" y="12"/>
                    <a:pt x="40" y="12"/>
                  </a:cubicBezTo>
                  <a:cubicBezTo>
                    <a:pt x="35" y="13"/>
                    <a:pt x="29" y="14"/>
                    <a:pt x="24" y="15"/>
                  </a:cubicBezTo>
                  <a:cubicBezTo>
                    <a:pt x="22" y="16"/>
                    <a:pt x="19" y="16"/>
                    <a:pt x="17" y="17"/>
                  </a:cubicBezTo>
                  <a:cubicBezTo>
                    <a:pt x="14" y="18"/>
                    <a:pt x="12" y="19"/>
                    <a:pt x="9" y="20"/>
                  </a:cubicBezTo>
                  <a:cubicBezTo>
                    <a:pt x="7" y="21"/>
                    <a:pt x="5" y="22"/>
                    <a:pt x="3" y="24"/>
                  </a:cubicBezTo>
                  <a:cubicBezTo>
                    <a:pt x="2" y="24"/>
                    <a:pt x="1" y="25"/>
                    <a:pt x="1" y="26"/>
                  </a:cubicBezTo>
                  <a:cubicBezTo>
                    <a:pt x="0" y="27"/>
                    <a:pt x="0" y="28"/>
                    <a:pt x="0" y="28"/>
                  </a:cubicBezTo>
                  <a:cubicBezTo>
                    <a:pt x="0" y="29"/>
                    <a:pt x="0" y="30"/>
                    <a:pt x="0" y="31"/>
                  </a:cubicBezTo>
                  <a:cubicBezTo>
                    <a:pt x="0" y="32"/>
                    <a:pt x="0" y="32"/>
                    <a:pt x="1" y="33"/>
                  </a:cubicBezTo>
                  <a:cubicBezTo>
                    <a:pt x="1" y="33"/>
                    <a:pt x="2" y="34"/>
                    <a:pt x="2" y="34"/>
                  </a:cubicBezTo>
                  <a:cubicBezTo>
                    <a:pt x="3" y="35"/>
                    <a:pt x="5" y="36"/>
                    <a:pt x="6" y="36"/>
                  </a:cubicBezTo>
                  <a:cubicBezTo>
                    <a:pt x="8" y="37"/>
                    <a:pt x="10" y="37"/>
                    <a:pt x="12" y="38"/>
                  </a:cubicBezTo>
                  <a:cubicBezTo>
                    <a:pt x="13" y="38"/>
                    <a:pt x="15" y="39"/>
                    <a:pt x="17" y="39"/>
                  </a:cubicBezTo>
                  <a:cubicBezTo>
                    <a:pt x="18" y="39"/>
                    <a:pt x="19" y="39"/>
                    <a:pt x="19" y="40"/>
                  </a:cubicBezTo>
                  <a:cubicBezTo>
                    <a:pt x="21" y="40"/>
                    <a:pt x="22" y="40"/>
                    <a:pt x="23" y="40"/>
                  </a:cubicBezTo>
                  <a:cubicBezTo>
                    <a:pt x="25" y="41"/>
                    <a:pt x="27" y="41"/>
                    <a:pt x="28" y="41"/>
                  </a:cubicBezTo>
                  <a:cubicBezTo>
                    <a:pt x="31" y="41"/>
                    <a:pt x="33" y="42"/>
                    <a:pt x="36" y="42"/>
                  </a:cubicBezTo>
                  <a:cubicBezTo>
                    <a:pt x="37" y="42"/>
                    <a:pt x="38" y="42"/>
                    <a:pt x="40" y="42"/>
                  </a:cubicBezTo>
                  <a:cubicBezTo>
                    <a:pt x="42" y="43"/>
                    <a:pt x="44" y="43"/>
                    <a:pt x="46" y="43"/>
                  </a:cubicBezTo>
                  <a:cubicBezTo>
                    <a:pt x="49" y="43"/>
                    <a:pt x="52" y="43"/>
                    <a:pt x="56" y="43"/>
                  </a:cubicBezTo>
                  <a:cubicBezTo>
                    <a:pt x="60" y="44"/>
                    <a:pt x="65" y="44"/>
                    <a:pt x="70" y="44"/>
                  </a:cubicBezTo>
                  <a:cubicBezTo>
                    <a:pt x="72" y="44"/>
                    <a:pt x="74" y="44"/>
                    <a:pt x="76" y="44"/>
                  </a:cubicBezTo>
                  <a:cubicBezTo>
                    <a:pt x="77" y="44"/>
                    <a:pt x="78" y="45"/>
                    <a:pt x="78" y="45"/>
                  </a:cubicBezTo>
                  <a:cubicBezTo>
                    <a:pt x="80" y="46"/>
                    <a:pt x="81" y="45"/>
                    <a:pt x="82" y="45"/>
                  </a:cubicBezTo>
                  <a:cubicBezTo>
                    <a:pt x="83" y="44"/>
                    <a:pt x="84" y="44"/>
                    <a:pt x="84" y="44"/>
                  </a:cubicBezTo>
                  <a:cubicBezTo>
                    <a:pt x="89" y="44"/>
                    <a:pt x="95" y="44"/>
                    <a:pt x="100" y="44"/>
                  </a:cubicBezTo>
                  <a:cubicBezTo>
                    <a:pt x="100" y="44"/>
                    <a:pt x="100" y="44"/>
                    <a:pt x="100" y="45"/>
                  </a:cubicBezTo>
                  <a:cubicBezTo>
                    <a:pt x="100" y="46"/>
                    <a:pt x="100" y="47"/>
                    <a:pt x="101" y="48"/>
                  </a:cubicBezTo>
                  <a:close/>
                  <a:moveTo>
                    <a:pt x="28" y="34"/>
                  </a:moveTo>
                  <a:cubicBezTo>
                    <a:pt x="25" y="33"/>
                    <a:pt x="22" y="33"/>
                    <a:pt x="19" y="32"/>
                  </a:cubicBezTo>
                  <a:cubicBezTo>
                    <a:pt x="18" y="32"/>
                    <a:pt x="17" y="32"/>
                    <a:pt x="15" y="31"/>
                  </a:cubicBezTo>
                  <a:cubicBezTo>
                    <a:pt x="17" y="31"/>
                    <a:pt x="19" y="30"/>
                    <a:pt x="20" y="29"/>
                  </a:cubicBezTo>
                  <a:cubicBezTo>
                    <a:pt x="23" y="28"/>
                    <a:pt x="25" y="27"/>
                    <a:pt x="28" y="26"/>
                  </a:cubicBezTo>
                  <a:cubicBezTo>
                    <a:pt x="37" y="23"/>
                    <a:pt x="47" y="19"/>
                    <a:pt x="58" y="18"/>
                  </a:cubicBezTo>
                  <a:cubicBezTo>
                    <a:pt x="60" y="17"/>
                    <a:pt x="63" y="17"/>
                    <a:pt x="66" y="18"/>
                  </a:cubicBezTo>
                  <a:cubicBezTo>
                    <a:pt x="66" y="18"/>
                    <a:pt x="66" y="18"/>
                    <a:pt x="65" y="17"/>
                  </a:cubicBezTo>
                  <a:cubicBezTo>
                    <a:pt x="66" y="18"/>
                    <a:pt x="66" y="18"/>
                    <a:pt x="66" y="18"/>
                  </a:cubicBezTo>
                  <a:cubicBezTo>
                    <a:pt x="66" y="18"/>
                    <a:pt x="66" y="18"/>
                    <a:pt x="67" y="18"/>
                  </a:cubicBezTo>
                  <a:cubicBezTo>
                    <a:pt x="68" y="18"/>
                    <a:pt x="68" y="17"/>
                    <a:pt x="69" y="17"/>
                  </a:cubicBezTo>
                  <a:cubicBezTo>
                    <a:pt x="69" y="17"/>
                    <a:pt x="70" y="17"/>
                    <a:pt x="70" y="16"/>
                  </a:cubicBezTo>
                  <a:cubicBezTo>
                    <a:pt x="72" y="16"/>
                    <a:pt x="73" y="16"/>
                    <a:pt x="75" y="16"/>
                  </a:cubicBezTo>
                  <a:cubicBezTo>
                    <a:pt x="76" y="16"/>
                    <a:pt x="77" y="16"/>
                    <a:pt x="78" y="16"/>
                  </a:cubicBezTo>
                  <a:cubicBezTo>
                    <a:pt x="76" y="16"/>
                    <a:pt x="75" y="17"/>
                    <a:pt x="73" y="17"/>
                  </a:cubicBezTo>
                  <a:cubicBezTo>
                    <a:pt x="68" y="19"/>
                    <a:pt x="64" y="20"/>
                    <a:pt x="60" y="22"/>
                  </a:cubicBezTo>
                  <a:cubicBezTo>
                    <a:pt x="53" y="24"/>
                    <a:pt x="47" y="26"/>
                    <a:pt x="41" y="28"/>
                  </a:cubicBezTo>
                  <a:cubicBezTo>
                    <a:pt x="38" y="29"/>
                    <a:pt x="36" y="30"/>
                    <a:pt x="33" y="31"/>
                  </a:cubicBezTo>
                  <a:cubicBezTo>
                    <a:pt x="32" y="32"/>
                    <a:pt x="31" y="33"/>
                    <a:pt x="32" y="34"/>
                  </a:cubicBezTo>
                  <a:cubicBezTo>
                    <a:pt x="30" y="34"/>
                    <a:pt x="29" y="34"/>
                    <a:pt x="28" y="34"/>
                  </a:cubicBezTo>
                  <a:close/>
                  <a:moveTo>
                    <a:pt x="162" y="35"/>
                  </a:moveTo>
                  <a:cubicBezTo>
                    <a:pt x="170" y="32"/>
                    <a:pt x="177" y="29"/>
                    <a:pt x="185" y="27"/>
                  </a:cubicBezTo>
                  <a:cubicBezTo>
                    <a:pt x="185" y="26"/>
                    <a:pt x="185" y="26"/>
                    <a:pt x="185" y="26"/>
                  </a:cubicBezTo>
                  <a:cubicBezTo>
                    <a:pt x="185" y="27"/>
                    <a:pt x="184" y="27"/>
                    <a:pt x="184" y="27"/>
                  </a:cubicBezTo>
                  <a:cubicBezTo>
                    <a:pt x="183" y="27"/>
                    <a:pt x="182" y="28"/>
                    <a:pt x="181" y="28"/>
                  </a:cubicBezTo>
                  <a:cubicBezTo>
                    <a:pt x="181" y="28"/>
                    <a:pt x="180" y="29"/>
                    <a:pt x="179" y="29"/>
                  </a:cubicBezTo>
                  <a:cubicBezTo>
                    <a:pt x="179" y="29"/>
                    <a:pt x="178" y="30"/>
                    <a:pt x="177" y="31"/>
                  </a:cubicBezTo>
                  <a:cubicBezTo>
                    <a:pt x="176" y="32"/>
                    <a:pt x="175" y="33"/>
                    <a:pt x="176" y="35"/>
                  </a:cubicBezTo>
                  <a:cubicBezTo>
                    <a:pt x="171" y="35"/>
                    <a:pt x="167" y="35"/>
                    <a:pt x="162" y="35"/>
                  </a:cubicBezTo>
                  <a:close/>
                  <a:moveTo>
                    <a:pt x="264" y="18"/>
                  </a:moveTo>
                  <a:cubicBezTo>
                    <a:pt x="264" y="18"/>
                    <a:pt x="264" y="18"/>
                    <a:pt x="264" y="18"/>
                  </a:cubicBezTo>
                  <a:cubicBezTo>
                    <a:pt x="264" y="18"/>
                    <a:pt x="264" y="18"/>
                    <a:pt x="264" y="18"/>
                  </a:cubicBezTo>
                  <a:cubicBezTo>
                    <a:pt x="264" y="18"/>
                    <a:pt x="264" y="18"/>
                    <a:pt x="264" y="18"/>
                  </a:cubicBezTo>
                  <a:close/>
                  <a:moveTo>
                    <a:pt x="228" y="9"/>
                  </a:moveTo>
                  <a:cubicBezTo>
                    <a:pt x="231" y="10"/>
                    <a:pt x="233" y="10"/>
                    <a:pt x="236" y="11"/>
                  </a:cubicBezTo>
                  <a:cubicBezTo>
                    <a:pt x="238" y="11"/>
                    <a:pt x="240" y="11"/>
                    <a:pt x="242" y="12"/>
                  </a:cubicBezTo>
                  <a:cubicBezTo>
                    <a:pt x="244" y="12"/>
                    <a:pt x="246" y="12"/>
                    <a:pt x="248" y="13"/>
                  </a:cubicBezTo>
                  <a:cubicBezTo>
                    <a:pt x="249" y="13"/>
                    <a:pt x="250" y="13"/>
                    <a:pt x="251" y="13"/>
                  </a:cubicBezTo>
                  <a:cubicBezTo>
                    <a:pt x="255" y="14"/>
                    <a:pt x="259" y="15"/>
                    <a:pt x="263" y="17"/>
                  </a:cubicBezTo>
                  <a:cubicBezTo>
                    <a:pt x="263" y="17"/>
                    <a:pt x="264" y="17"/>
                    <a:pt x="264" y="18"/>
                  </a:cubicBezTo>
                  <a:cubicBezTo>
                    <a:pt x="264" y="18"/>
                    <a:pt x="264" y="18"/>
                    <a:pt x="264" y="18"/>
                  </a:cubicBezTo>
                  <a:cubicBezTo>
                    <a:pt x="264" y="18"/>
                    <a:pt x="264" y="19"/>
                    <a:pt x="263" y="19"/>
                  </a:cubicBezTo>
                  <a:cubicBezTo>
                    <a:pt x="263" y="20"/>
                    <a:pt x="262" y="21"/>
                    <a:pt x="261" y="21"/>
                  </a:cubicBezTo>
                  <a:cubicBezTo>
                    <a:pt x="259" y="23"/>
                    <a:pt x="257" y="24"/>
                    <a:pt x="254" y="25"/>
                  </a:cubicBezTo>
                  <a:cubicBezTo>
                    <a:pt x="249" y="27"/>
                    <a:pt x="244" y="29"/>
                    <a:pt x="239" y="30"/>
                  </a:cubicBezTo>
                  <a:cubicBezTo>
                    <a:pt x="241" y="28"/>
                    <a:pt x="243" y="27"/>
                    <a:pt x="245" y="25"/>
                  </a:cubicBezTo>
                  <a:cubicBezTo>
                    <a:pt x="247" y="24"/>
                    <a:pt x="248" y="23"/>
                    <a:pt x="249" y="21"/>
                  </a:cubicBezTo>
                  <a:cubicBezTo>
                    <a:pt x="249" y="19"/>
                    <a:pt x="249" y="17"/>
                    <a:pt x="248" y="16"/>
                  </a:cubicBezTo>
                  <a:cubicBezTo>
                    <a:pt x="247" y="14"/>
                    <a:pt x="245" y="13"/>
                    <a:pt x="244" y="12"/>
                  </a:cubicBezTo>
                  <a:cubicBezTo>
                    <a:pt x="243" y="12"/>
                    <a:pt x="242" y="12"/>
                    <a:pt x="242" y="12"/>
                  </a:cubicBezTo>
                  <a:cubicBezTo>
                    <a:pt x="241" y="12"/>
                    <a:pt x="239" y="12"/>
                    <a:pt x="238" y="13"/>
                  </a:cubicBezTo>
                  <a:cubicBezTo>
                    <a:pt x="229" y="20"/>
                    <a:pt x="220" y="26"/>
                    <a:pt x="211" y="33"/>
                  </a:cubicBezTo>
                  <a:cubicBezTo>
                    <a:pt x="211" y="33"/>
                    <a:pt x="211" y="33"/>
                    <a:pt x="211" y="33"/>
                  </a:cubicBezTo>
                  <a:cubicBezTo>
                    <a:pt x="210" y="33"/>
                    <a:pt x="210" y="33"/>
                    <a:pt x="209" y="33"/>
                  </a:cubicBezTo>
                  <a:cubicBezTo>
                    <a:pt x="206" y="34"/>
                    <a:pt x="203" y="34"/>
                    <a:pt x="200" y="34"/>
                  </a:cubicBezTo>
                  <a:cubicBezTo>
                    <a:pt x="197" y="34"/>
                    <a:pt x="195" y="34"/>
                    <a:pt x="192" y="35"/>
                  </a:cubicBezTo>
                  <a:cubicBezTo>
                    <a:pt x="193" y="34"/>
                    <a:pt x="194" y="34"/>
                    <a:pt x="195" y="33"/>
                  </a:cubicBezTo>
                  <a:cubicBezTo>
                    <a:pt x="206" y="29"/>
                    <a:pt x="216" y="25"/>
                    <a:pt x="226" y="20"/>
                  </a:cubicBezTo>
                  <a:cubicBezTo>
                    <a:pt x="228" y="20"/>
                    <a:pt x="229" y="19"/>
                    <a:pt x="230" y="18"/>
                  </a:cubicBezTo>
                  <a:cubicBezTo>
                    <a:pt x="230" y="17"/>
                    <a:pt x="230" y="15"/>
                    <a:pt x="230" y="14"/>
                  </a:cubicBezTo>
                  <a:cubicBezTo>
                    <a:pt x="230" y="13"/>
                    <a:pt x="229" y="12"/>
                    <a:pt x="228" y="11"/>
                  </a:cubicBezTo>
                  <a:cubicBezTo>
                    <a:pt x="227" y="10"/>
                    <a:pt x="226" y="10"/>
                    <a:pt x="225" y="10"/>
                  </a:cubicBezTo>
                  <a:cubicBezTo>
                    <a:pt x="224" y="10"/>
                    <a:pt x="224" y="10"/>
                    <a:pt x="224" y="10"/>
                  </a:cubicBezTo>
                  <a:cubicBezTo>
                    <a:pt x="222" y="11"/>
                    <a:pt x="221" y="11"/>
                    <a:pt x="220" y="12"/>
                  </a:cubicBezTo>
                  <a:cubicBezTo>
                    <a:pt x="220" y="11"/>
                    <a:pt x="220" y="10"/>
                    <a:pt x="220" y="9"/>
                  </a:cubicBezTo>
                  <a:cubicBezTo>
                    <a:pt x="220" y="9"/>
                    <a:pt x="220" y="9"/>
                    <a:pt x="219" y="9"/>
                  </a:cubicBezTo>
                  <a:cubicBezTo>
                    <a:pt x="222" y="9"/>
                    <a:pt x="225" y="9"/>
                    <a:pt x="228" y="9"/>
                  </a:cubicBezTo>
                  <a:close/>
                  <a:moveTo>
                    <a:pt x="119" y="29"/>
                  </a:moveTo>
                  <a:cubicBezTo>
                    <a:pt x="124" y="27"/>
                    <a:pt x="129" y="26"/>
                    <a:pt x="134" y="24"/>
                  </a:cubicBezTo>
                  <a:cubicBezTo>
                    <a:pt x="140" y="21"/>
                    <a:pt x="146" y="19"/>
                    <a:pt x="153" y="17"/>
                  </a:cubicBezTo>
                  <a:cubicBezTo>
                    <a:pt x="154" y="16"/>
                    <a:pt x="155" y="15"/>
                    <a:pt x="156" y="14"/>
                  </a:cubicBezTo>
                  <a:cubicBezTo>
                    <a:pt x="157" y="13"/>
                    <a:pt x="157" y="11"/>
                    <a:pt x="157" y="10"/>
                  </a:cubicBezTo>
                  <a:cubicBezTo>
                    <a:pt x="156" y="9"/>
                    <a:pt x="155" y="7"/>
                    <a:pt x="154" y="7"/>
                  </a:cubicBezTo>
                  <a:cubicBezTo>
                    <a:pt x="154" y="7"/>
                    <a:pt x="154" y="7"/>
                    <a:pt x="154" y="7"/>
                  </a:cubicBezTo>
                  <a:cubicBezTo>
                    <a:pt x="156" y="7"/>
                    <a:pt x="157" y="7"/>
                    <a:pt x="159" y="7"/>
                  </a:cubicBezTo>
                  <a:cubicBezTo>
                    <a:pt x="168" y="7"/>
                    <a:pt x="176" y="7"/>
                    <a:pt x="185" y="7"/>
                  </a:cubicBezTo>
                  <a:cubicBezTo>
                    <a:pt x="188" y="7"/>
                    <a:pt x="190" y="7"/>
                    <a:pt x="193" y="7"/>
                  </a:cubicBezTo>
                  <a:cubicBezTo>
                    <a:pt x="198" y="7"/>
                    <a:pt x="203" y="8"/>
                    <a:pt x="208" y="8"/>
                  </a:cubicBezTo>
                  <a:cubicBezTo>
                    <a:pt x="209" y="8"/>
                    <a:pt x="210" y="8"/>
                    <a:pt x="211" y="8"/>
                  </a:cubicBezTo>
                  <a:cubicBezTo>
                    <a:pt x="193" y="14"/>
                    <a:pt x="175" y="21"/>
                    <a:pt x="157" y="28"/>
                  </a:cubicBezTo>
                  <a:cubicBezTo>
                    <a:pt x="157" y="28"/>
                    <a:pt x="156" y="29"/>
                    <a:pt x="156" y="29"/>
                  </a:cubicBezTo>
                  <a:cubicBezTo>
                    <a:pt x="155" y="29"/>
                    <a:pt x="154" y="30"/>
                    <a:pt x="153" y="30"/>
                  </a:cubicBezTo>
                  <a:cubicBezTo>
                    <a:pt x="151" y="31"/>
                    <a:pt x="150" y="31"/>
                    <a:pt x="150" y="32"/>
                  </a:cubicBezTo>
                  <a:cubicBezTo>
                    <a:pt x="149" y="33"/>
                    <a:pt x="148" y="35"/>
                    <a:pt x="148" y="36"/>
                  </a:cubicBezTo>
                  <a:cubicBezTo>
                    <a:pt x="147" y="36"/>
                    <a:pt x="145" y="36"/>
                    <a:pt x="144" y="36"/>
                  </a:cubicBezTo>
                  <a:cubicBezTo>
                    <a:pt x="141" y="36"/>
                    <a:pt x="138" y="36"/>
                    <a:pt x="135" y="36"/>
                  </a:cubicBezTo>
                  <a:cubicBezTo>
                    <a:pt x="136" y="35"/>
                    <a:pt x="138" y="35"/>
                    <a:pt x="140" y="34"/>
                  </a:cubicBezTo>
                  <a:cubicBezTo>
                    <a:pt x="145" y="32"/>
                    <a:pt x="149" y="30"/>
                    <a:pt x="154" y="27"/>
                  </a:cubicBezTo>
                  <a:cubicBezTo>
                    <a:pt x="160" y="24"/>
                    <a:pt x="167" y="21"/>
                    <a:pt x="174" y="18"/>
                  </a:cubicBezTo>
                  <a:cubicBezTo>
                    <a:pt x="175" y="18"/>
                    <a:pt x="176" y="16"/>
                    <a:pt x="176" y="15"/>
                  </a:cubicBezTo>
                  <a:cubicBezTo>
                    <a:pt x="176" y="14"/>
                    <a:pt x="176" y="12"/>
                    <a:pt x="176" y="11"/>
                  </a:cubicBezTo>
                  <a:cubicBezTo>
                    <a:pt x="175" y="10"/>
                    <a:pt x="174" y="9"/>
                    <a:pt x="173" y="9"/>
                  </a:cubicBezTo>
                  <a:cubicBezTo>
                    <a:pt x="172" y="9"/>
                    <a:pt x="172" y="9"/>
                    <a:pt x="171" y="9"/>
                  </a:cubicBezTo>
                  <a:cubicBezTo>
                    <a:pt x="171" y="9"/>
                    <a:pt x="170" y="9"/>
                    <a:pt x="169" y="10"/>
                  </a:cubicBezTo>
                  <a:cubicBezTo>
                    <a:pt x="162" y="13"/>
                    <a:pt x="155" y="16"/>
                    <a:pt x="149" y="19"/>
                  </a:cubicBezTo>
                  <a:cubicBezTo>
                    <a:pt x="144" y="21"/>
                    <a:pt x="139" y="23"/>
                    <a:pt x="135" y="25"/>
                  </a:cubicBezTo>
                  <a:cubicBezTo>
                    <a:pt x="129" y="28"/>
                    <a:pt x="123" y="30"/>
                    <a:pt x="118" y="33"/>
                  </a:cubicBezTo>
                  <a:cubicBezTo>
                    <a:pt x="116" y="34"/>
                    <a:pt x="114" y="35"/>
                    <a:pt x="112" y="35"/>
                  </a:cubicBezTo>
                  <a:cubicBezTo>
                    <a:pt x="111" y="36"/>
                    <a:pt x="110" y="36"/>
                    <a:pt x="109" y="36"/>
                  </a:cubicBezTo>
                  <a:cubicBezTo>
                    <a:pt x="107" y="37"/>
                    <a:pt x="104" y="37"/>
                    <a:pt x="101" y="37"/>
                  </a:cubicBezTo>
                  <a:cubicBezTo>
                    <a:pt x="107" y="34"/>
                    <a:pt x="113" y="32"/>
                    <a:pt x="119" y="29"/>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grpSp>
        <p:nvGrpSpPr>
          <p:cNvPr id="252" name="Google Shape;252;gab0a873d43_0_261"/>
          <p:cNvGrpSpPr/>
          <p:nvPr/>
        </p:nvGrpSpPr>
        <p:grpSpPr>
          <a:xfrm>
            <a:off x="4010025" y="497699"/>
            <a:ext cx="501542" cy="503197"/>
            <a:chOff x="1728" y="113"/>
            <a:chExt cx="1136" cy="1140"/>
          </a:xfrm>
        </p:grpSpPr>
        <p:sp>
          <p:nvSpPr>
            <p:cNvPr id="253" name="Google Shape;253;gab0a873d43_0_261"/>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54" name="Google Shape;254;gab0a873d43_0_261"/>
            <p:cNvSpPr/>
            <p:nvPr/>
          </p:nvSpPr>
          <p:spPr>
            <a:xfrm>
              <a:off x="1728" y="113"/>
              <a:ext cx="1136" cy="1140"/>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55" name="Google Shape;255;gab0a873d43_0_261"/>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56" name="Google Shape;256;gab0a873d43_0_261"/>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57" name="Google Shape;257;gab0a873d43_0_261"/>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58" name="Google Shape;258;gab0a873d43_0_261"/>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59" name="Google Shape;259;gab0a873d43_0_261"/>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60" name="Google Shape;260;gab0a873d43_0_261"/>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61" name="Google Shape;261;gab0a873d43_0_261"/>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62" name="Google Shape;262;gab0a873d43_0_261"/>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63" name="Google Shape;263;gab0a873d43_0_261"/>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64" name="Google Shape;264;gab0a873d43_0_261"/>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grpSp>
        <p:nvGrpSpPr>
          <p:cNvPr id="265" name="Google Shape;265;gab0a873d43_0_261"/>
          <p:cNvGrpSpPr/>
          <p:nvPr/>
        </p:nvGrpSpPr>
        <p:grpSpPr>
          <a:xfrm>
            <a:off x="7680325" y="497699"/>
            <a:ext cx="501542" cy="503197"/>
            <a:chOff x="1728" y="113"/>
            <a:chExt cx="1136" cy="1140"/>
          </a:xfrm>
        </p:grpSpPr>
        <p:sp>
          <p:nvSpPr>
            <p:cNvPr id="266" name="Google Shape;266;gab0a873d43_0_261"/>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67" name="Google Shape;267;gab0a873d43_0_261"/>
            <p:cNvSpPr/>
            <p:nvPr/>
          </p:nvSpPr>
          <p:spPr>
            <a:xfrm>
              <a:off x="1728" y="113"/>
              <a:ext cx="1136" cy="1140"/>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68" name="Google Shape;268;gab0a873d43_0_261"/>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69" name="Google Shape;269;gab0a873d43_0_261"/>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70" name="Google Shape;270;gab0a873d43_0_261"/>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71" name="Google Shape;271;gab0a873d43_0_261"/>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72" name="Google Shape;272;gab0a873d43_0_261"/>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73" name="Google Shape;273;gab0a873d43_0_261"/>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74" name="Google Shape;274;gab0a873d43_0_261"/>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75" name="Google Shape;275;gab0a873d43_0_261"/>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76" name="Google Shape;276;gab0a873d43_0_261"/>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77" name="Google Shape;277;gab0a873d43_0_261"/>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278" name="Google Shape;278;gab0a873d43_0_261"/>
          <p:cNvSpPr/>
          <p:nvPr/>
        </p:nvSpPr>
        <p:spPr>
          <a:xfrm>
            <a:off x="4566000" y="970642"/>
            <a:ext cx="3093657" cy="89090"/>
          </a:xfrm>
          <a:custGeom>
            <a:avLst/>
            <a:gdLst/>
            <a:ahLst/>
            <a:cxnLst/>
            <a:rect l="l" t="t" r="r" b="b"/>
            <a:pathLst>
              <a:path w="2616200" h="89090" extrusionOk="0">
                <a:moveTo>
                  <a:pt x="0" y="0"/>
                </a:moveTo>
                <a:cubicBezTo>
                  <a:pt x="131233" y="42333"/>
                  <a:pt x="262467" y="84667"/>
                  <a:pt x="444500" y="88900"/>
                </a:cubicBezTo>
                <a:cubicBezTo>
                  <a:pt x="626533" y="93133"/>
                  <a:pt x="908050" y="25400"/>
                  <a:pt x="1092200" y="25400"/>
                </a:cubicBezTo>
                <a:cubicBezTo>
                  <a:pt x="1276350" y="25400"/>
                  <a:pt x="1363133" y="86783"/>
                  <a:pt x="1549400" y="88900"/>
                </a:cubicBezTo>
                <a:cubicBezTo>
                  <a:pt x="1735667" y="91017"/>
                  <a:pt x="2032000" y="40217"/>
                  <a:pt x="2209800" y="38100"/>
                </a:cubicBezTo>
                <a:cubicBezTo>
                  <a:pt x="2387600" y="35983"/>
                  <a:pt x="2501900" y="56091"/>
                  <a:pt x="2616200" y="76200"/>
                </a:cubicBezTo>
              </a:path>
            </a:pathLst>
          </a:custGeom>
          <a:noFill/>
          <a:ln w="19050" cap="flat" cmpd="sng">
            <a:solidFill>
              <a:srgbClr val="132F95"/>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icrosoft Yahei"/>
              <a:ea typeface="Microsoft Yahei"/>
              <a:cs typeface="Microsoft Yahei"/>
              <a:sym typeface="Microsoft Yahei"/>
            </a:endParaRPr>
          </a:p>
        </p:txBody>
      </p:sp>
      <p:sp>
        <p:nvSpPr>
          <p:cNvPr id="279" name="Google Shape;279;gab0a873d43_0_261"/>
          <p:cNvSpPr txBox="1"/>
          <p:nvPr/>
        </p:nvSpPr>
        <p:spPr>
          <a:xfrm>
            <a:off x="4332975" y="429925"/>
            <a:ext cx="3512400" cy="584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zh-CN" sz="3200">
                <a:solidFill>
                  <a:srgbClr val="132F95"/>
                </a:solidFill>
                <a:latin typeface="Microsoft Yahei"/>
                <a:ea typeface="Microsoft Yahei"/>
                <a:cs typeface="Microsoft Yahei"/>
                <a:sym typeface="Microsoft Yahei"/>
              </a:rPr>
              <a:t>何為黑天鵝事件</a:t>
            </a:r>
            <a:endParaRPr/>
          </a:p>
        </p:txBody>
      </p:sp>
      <p:sp>
        <p:nvSpPr>
          <p:cNvPr id="280" name="Google Shape;280;gab0a873d43_0_261"/>
          <p:cNvSpPr/>
          <p:nvPr/>
        </p:nvSpPr>
        <p:spPr>
          <a:xfrm>
            <a:off x="1878680" y="2409824"/>
            <a:ext cx="3370500" cy="1126500"/>
          </a:xfrm>
          <a:prstGeom prst="rect">
            <a:avLst/>
          </a:prstGeom>
          <a:noFill/>
          <a:ln>
            <a:noFill/>
          </a:ln>
        </p:spPr>
        <p:txBody>
          <a:bodyPr spcFirstLastPara="1" wrap="square" lIns="91425" tIns="45700" rIns="91425" bIns="45700" anchor="t" anchorCtr="0">
            <a:noAutofit/>
          </a:bodyPr>
          <a:lstStyle/>
          <a:p>
            <a:pPr marL="0" marR="38100" lvl="0" indent="0" algn="l" rtl="0">
              <a:lnSpc>
                <a:spcPct val="133333"/>
              </a:lnSpc>
              <a:spcBef>
                <a:spcPts val="0"/>
              </a:spcBef>
              <a:spcAft>
                <a:spcPts val="0"/>
              </a:spcAft>
              <a:buSzPts val="1100"/>
              <a:buNone/>
            </a:pPr>
            <a:r>
              <a:rPr lang="zh-CN" sz="1700">
                <a:solidFill>
                  <a:srgbClr val="202124"/>
                </a:solidFill>
                <a:highlight>
                  <a:srgbClr val="F8F9FA"/>
                </a:highlight>
              </a:rPr>
              <a:t>黑天鵝事件（英文："Black swan" incidents)指非常難以預測，且不尋常的事件，通常會引起市場連鎖負面反應甚至顛覆。</a:t>
            </a:r>
            <a:endParaRPr sz="1700">
              <a:solidFill>
                <a:srgbClr val="202124"/>
              </a:solidFill>
              <a:highlight>
                <a:srgbClr val="F8F9FA"/>
              </a:highlight>
            </a:endParaRPr>
          </a:p>
          <a:p>
            <a:pPr marL="0" marR="0" lvl="0" indent="0" algn="just" rtl="0">
              <a:lnSpc>
                <a:spcPct val="120000"/>
              </a:lnSpc>
              <a:spcBef>
                <a:spcPts val="0"/>
              </a:spcBef>
              <a:spcAft>
                <a:spcPts val="0"/>
              </a:spcAft>
              <a:buNone/>
            </a:pPr>
            <a:endParaRPr sz="1750">
              <a:solidFill>
                <a:srgbClr val="333333"/>
              </a:solidFill>
              <a:highlight>
                <a:srgbClr val="FFFFFF"/>
              </a:highlight>
            </a:endParaRPr>
          </a:p>
        </p:txBody>
      </p:sp>
      <p:sp>
        <p:nvSpPr>
          <p:cNvPr id="281" name="Google Shape;281;gab0a873d43_0_261"/>
          <p:cNvSpPr/>
          <p:nvPr/>
        </p:nvSpPr>
        <p:spPr>
          <a:xfrm>
            <a:off x="2887788" y="4288291"/>
            <a:ext cx="2241900" cy="498000"/>
          </a:xfrm>
          <a:prstGeom prst="rect">
            <a:avLst/>
          </a:prstGeom>
          <a:noFill/>
          <a:ln>
            <a:noFill/>
          </a:ln>
        </p:spPr>
        <p:txBody>
          <a:bodyPr spcFirstLastPara="1" wrap="square" lIns="91425" tIns="45700" rIns="91425" bIns="45700" anchor="t" anchorCtr="0">
            <a:noAutofit/>
          </a:bodyPr>
          <a:lstStyle/>
          <a:p>
            <a:pPr marL="0" marR="0" lvl="0" indent="0" algn="just" rtl="0">
              <a:lnSpc>
                <a:spcPct val="120000"/>
              </a:lnSpc>
              <a:spcBef>
                <a:spcPts val="0"/>
              </a:spcBef>
              <a:spcAft>
                <a:spcPts val="0"/>
              </a:spcAft>
              <a:buNone/>
            </a:pPr>
            <a:r>
              <a:rPr lang="zh-CN" sz="2400" b="1">
                <a:solidFill>
                  <a:srgbClr val="3C3C3B"/>
                </a:solidFill>
                <a:latin typeface="Microsoft Yahei"/>
                <a:ea typeface="Microsoft Yahei"/>
                <a:cs typeface="Microsoft Yahei"/>
                <a:sym typeface="Microsoft Yahei"/>
              </a:rPr>
              <a:t>簡介</a:t>
            </a:r>
            <a:endParaRPr/>
          </a:p>
        </p:txBody>
      </p:sp>
      <p:grpSp>
        <p:nvGrpSpPr>
          <p:cNvPr id="282" name="Google Shape;282;gab0a873d43_0_261"/>
          <p:cNvGrpSpPr/>
          <p:nvPr/>
        </p:nvGrpSpPr>
        <p:grpSpPr>
          <a:xfrm>
            <a:off x="6471343" y="2120900"/>
            <a:ext cx="4092238" cy="3238500"/>
            <a:chOff x="4028" y="1228"/>
            <a:chExt cx="2851" cy="2256"/>
          </a:xfrm>
        </p:grpSpPr>
        <p:sp>
          <p:nvSpPr>
            <p:cNvPr id="283" name="Google Shape;283;gab0a873d43_0_261"/>
            <p:cNvSpPr/>
            <p:nvPr/>
          </p:nvSpPr>
          <p:spPr>
            <a:xfrm>
              <a:off x="4028" y="1228"/>
              <a:ext cx="2851" cy="1883"/>
            </a:xfrm>
            <a:custGeom>
              <a:avLst/>
              <a:gdLst/>
              <a:ahLst/>
              <a:cxnLst/>
              <a:rect l="l" t="t" r="r" b="b"/>
              <a:pathLst>
                <a:path w="697" h="460" extrusionOk="0">
                  <a:moveTo>
                    <a:pt x="1" y="136"/>
                  </a:moveTo>
                  <a:cubicBezTo>
                    <a:pt x="1" y="142"/>
                    <a:pt x="2" y="149"/>
                    <a:pt x="2" y="155"/>
                  </a:cubicBezTo>
                  <a:cubicBezTo>
                    <a:pt x="2" y="162"/>
                    <a:pt x="2" y="168"/>
                    <a:pt x="3" y="174"/>
                  </a:cubicBezTo>
                  <a:cubicBezTo>
                    <a:pt x="3" y="178"/>
                    <a:pt x="3" y="181"/>
                    <a:pt x="3" y="185"/>
                  </a:cubicBezTo>
                  <a:cubicBezTo>
                    <a:pt x="4" y="187"/>
                    <a:pt x="4" y="190"/>
                    <a:pt x="4" y="193"/>
                  </a:cubicBezTo>
                  <a:cubicBezTo>
                    <a:pt x="4" y="197"/>
                    <a:pt x="5" y="200"/>
                    <a:pt x="5" y="204"/>
                  </a:cubicBezTo>
                  <a:cubicBezTo>
                    <a:pt x="5" y="207"/>
                    <a:pt x="6" y="210"/>
                    <a:pt x="6" y="212"/>
                  </a:cubicBezTo>
                  <a:cubicBezTo>
                    <a:pt x="7" y="218"/>
                    <a:pt x="8" y="225"/>
                    <a:pt x="9" y="231"/>
                  </a:cubicBezTo>
                  <a:cubicBezTo>
                    <a:pt x="10" y="237"/>
                    <a:pt x="11" y="244"/>
                    <a:pt x="12" y="250"/>
                  </a:cubicBezTo>
                  <a:cubicBezTo>
                    <a:pt x="13" y="253"/>
                    <a:pt x="13" y="256"/>
                    <a:pt x="13" y="259"/>
                  </a:cubicBezTo>
                  <a:cubicBezTo>
                    <a:pt x="15" y="272"/>
                    <a:pt x="16" y="284"/>
                    <a:pt x="17" y="296"/>
                  </a:cubicBezTo>
                  <a:cubicBezTo>
                    <a:pt x="17" y="301"/>
                    <a:pt x="17" y="306"/>
                    <a:pt x="18" y="311"/>
                  </a:cubicBezTo>
                  <a:cubicBezTo>
                    <a:pt x="17" y="311"/>
                    <a:pt x="16" y="311"/>
                    <a:pt x="15" y="311"/>
                  </a:cubicBezTo>
                  <a:cubicBezTo>
                    <a:pt x="14" y="311"/>
                    <a:pt x="12" y="312"/>
                    <a:pt x="11" y="313"/>
                  </a:cubicBezTo>
                  <a:cubicBezTo>
                    <a:pt x="9" y="315"/>
                    <a:pt x="9" y="316"/>
                    <a:pt x="9" y="318"/>
                  </a:cubicBezTo>
                  <a:cubicBezTo>
                    <a:pt x="9" y="320"/>
                    <a:pt x="9" y="322"/>
                    <a:pt x="11" y="323"/>
                  </a:cubicBezTo>
                  <a:cubicBezTo>
                    <a:pt x="11" y="324"/>
                    <a:pt x="12" y="325"/>
                    <a:pt x="14" y="325"/>
                  </a:cubicBezTo>
                  <a:cubicBezTo>
                    <a:pt x="15" y="325"/>
                    <a:pt x="16" y="325"/>
                    <a:pt x="17" y="325"/>
                  </a:cubicBezTo>
                  <a:cubicBezTo>
                    <a:pt x="18" y="325"/>
                    <a:pt x="18" y="325"/>
                    <a:pt x="19" y="325"/>
                  </a:cubicBezTo>
                  <a:cubicBezTo>
                    <a:pt x="19" y="325"/>
                    <a:pt x="19" y="325"/>
                    <a:pt x="19" y="325"/>
                  </a:cubicBezTo>
                  <a:cubicBezTo>
                    <a:pt x="19" y="327"/>
                    <a:pt x="20" y="328"/>
                    <a:pt x="20" y="329"/>
                  </a:cubicBezTo>
                  <a:cubicBezTo>
                    <a:pt x="21" y="331"/>
                    <a:pt x="22" y="332"/>
                    <a:pt x="23" y="333"/>
                  </a:cubicBezTo>
                  <a:cubicBezTo>
                    <a:pt x="24" y="333"/>
                    <a:pt x="27" y="334"/>
                    <a:pt x="28" y="334"/>
                  </a:cubicBezTo>
                  <a:cubicBezTo>
                    <a:pt x="30" y="334"/>
                    <a:pt x="32" y="333"/>
                    <a:pt x="35" y="333"/>
                  </a:cubicBezTo>
                  <a:cubicBezTo>
                    <a:pt x="37" y="332"/>
                    <a:pt x="39" y="331"/>
                    <a:pt x="41" y="330"/>
                  </a:cubicBezTo>
                  <a:cubicBezTo>
                    <a:pt x="46" y="328"/>
                    <a:pt x="51" y="326"/>
                    <a:pt x="56" y="324"/>
                  </a:cubicBezTo>
                  <a:cubicBezTo>
                    <a:pt x="57" y="323"/>
                    <a:pt x="58" y="322"/>
                    <a:pt x="58" y="321"/>
                  </a:cubicBezTo>
                  <a:cubicBezTo>
                    <a:pt x="59" y="320"/>
                    <a:pt x="59" y="319"/>
                    <a:pt x="59" y="317"/>
                  </a:cubicBezTo>
                  <a:cubicBezTo>
                    <a:pt x="66" y="316"/>
                    <a:pt x="74" y="315"/>
                    <a:pt x="81" y="314"/>
                  </a:cubicBezTo>
                  <a:cubicBezTo>
                    <a:pt x="88" y="313"/>
                    <a:pt x="95" y="312"/>
                    <a:pt x="102" y="311"/>
                  </a:cubicBezTo>
                  <a:cubicBezTo>
                    <a:pt x="107" y="310"/>
                    <a:pt x="113" y="310"/>
                    <a:pt x="118" y="309"/>
                  </a:cubicBezTo>
                  <a:cubicBezTo>
                    <a:pt x="126" y="309"/>
                    <a:pt x="134" y="308"/>
                    <a:pt x="143" y="307"/>
                  </a:cubicBezTo>
                  <a:cubicBezTo>
                    <a:pt x="143" y="307"/>
                    <a:pt x="144" y="307"/>
                    <a:pt x="144" y="307"/>
                  </a:cubicBezTo>
                  <a:cubicBezTo>
                    <a:pt x="145" y="307"/>
                    <a:pt x="145" y="307"/>
                    <a:pt x="145" y="307"/>
                  </a:cubicBezTo>
                  <a:cubicBezTo>
                    <a:pt x="146" y="307"/>
                    <a:pt x="147" y="307"/>
                    <a:pt x="148" y="307"/>
                  </a:cubicBezTo>
                  <a:cubicBezTo>
                    <a:pt x="148" y="308"/>
                    <a:pt x="149" y="309"/>
                    <a:pt x="149" y="310"/>
                  </a:cubicBezTo>
                  <a:cubicBezTo>
                    <a:pt x="150" y="311"/>
                    <a:pt x="151" y="312"/>
                    <a:pt x="152" y="312"/>
                  </a:cubicBezTo>
                  <a:cubicBezTo>
                    <a:pt x="154" y="313"/>
                    <a:pt x="155" y="312"/>
                    <a:pt x="157" y="312"/>
                  </a:cubicBezTo>
                  <a:cubicBezTo>
                    <a:pt x="157" y="312"/>
                    <a:pt x="157" y="312"/>
                    <a:pt x="157" y="311"/>
                  </a:cubicBezTo>
                  <a:cubicBezTo>
                    <a:pt x="158" y="311"/>
                    <a:pt x="160" y="310"/>
                    <a:pt x="162" y="310"/>
                  </a:cubicBezTo>
                  <a:cubicBezTo>
                    <a:pt x="163" y="310"/>
                    <a:pt x="164" y="309"/>
                    <a:pt x="166" y="309"/>
                  </a:cubicBezTo>
                  <a:cubicBezTo>
                    <a:pt x="168" y="309"/>
                    <a:pt x="170" y="309"/>
                    <a:pt x="171" y="308"/>
                  </a:cubicBezTo>
                  <a:cubicBezTo>
                    <a:pt x="173" y="308"/>
                    <a:pt x="174" y="308"/>
                    <a:pt x="175" y="308"/>
                  </a:cubicBezTo>
                  <a:cubicBezTo>
                    <a:pt x="177" y="308"/>
                    <a:pt x="179" y="307"/>
                    <a:pt x="181" y="307"/>
                  </a:cubicBezTo>
                  <a:cubicBezTo>
                    <a:pt x="181" y="311"/>
                    <a:pt x="181" y="315"/>
                    <a:pt x="180" y="318"/>
                  </a:cubicBezTo>
                  <a:cubicBezTo>
                    <a:pt x="179" y="331"/>
                    <a:pt x="174" y="344"/>
                    <a:pt x="169" y="356"/>
                  </a:cubicBezTo>
                  <a:cubicBezTo>
                    <a:pt x="168" y="358"/>
                    <a:pt x="167" y="361"/>
                    <a:pt x="166" y="363"/>
                  </a:cubicBezTo>
                  <a:cubicBezTo>
                    <a:pt x="164" y="366"/>
                    <a:pt x="163" y="370"/>
                    <a:pt x="161" y="373"/>
                  </a:cubicBezTo>
                  <a:cubicBezTo>
                    <a:pt x="159" y="378"/>
                    <a:pt x="157" y="382"/>
                    <a:pt x="155" y="386"/>
                  </a:cubicBezTo>
                  <a:cubicBezTo>
                    <a:pt x="152" y="390"/>
                    <a:pt x="150" y="395"/>
                    <a:pt x="148" y="399"/>
                  </a:cubicBezTo>
                  <a:cubicBezTo>
                    <a:pt x="145" y="405"/>
                    <a:pt x="142" y="411"/>
                    <a:pt x="139" y="416"/>
                  </a:cubicBezTo>
                  <a:cubicBezTo>
                    <a:pt x="136" y="422"/>
                    <a:pt x="133" y="428"/>
                    <a:pt x="130" y="434"/>
                  </a:cubicBezTo>
                  <a:cubicBezTo>
                    <a:pt x="129" y="437"/>
                    <a:pt x="127" y="440"/>
                    <a:pt x="126" y="444"/>
                  </a:cubicBezTo>
                  <a:cubicBezTo>
                    <a:pt x="126" y="445"/>
                    <a:pt x="125" y="447"/>
                    <a:pt x="125" y="448"/>
                  </a:cubicBezTo>
                  <a:cubicBezTo>
                    <a:pt x="125" y="449"/>
                    <a:pt x="125" y="450"/>
                    <a:pt x="125" y="452"/>
                  </a:cubicBezTo>
                  <a:cubicBezTo>
                    <a:pt x="125" y="452"/>
                    <a:pt x="125" y="453"/>
                    <a:pt x="125" y="454"/>
                  </a:cubicBezTo>
                  <a:cubicBezTo>
                    <a:pt x="125" y="456"/>
                    <a:pt x="125" y="457"/>
                    <a:pt x="126" y="458"/>
                  </a:cubicBezTo>
                  <a:cubicBezTo>
                    <a:pt x="127" y="459"/>
                    <a:pt x="129" y="460"/>
                    <a:pt x="131" y="459"/>
                  </a:cubicBezTo>
                  <a:cubicBezTo>
                    <a:pt x="132" y="459"/>
                    <a:pt x="133" y="458"/>
                    <a:pt x="134" y="458"/>
                  </a:cubicBezTo>
                  <a:cubicBezTo>
                    <a:pt x="135" y="458"/>
                    <a:pt x="135" y="456"/>
                    <a:pt x="136" y="456"/>
                  </a:cubicBezTo>
                  <a:cubicBezTo>
                    <a:pt x="137" y="455"/>
                    <a:pt x="137" y="454"/>
                    <a:pt x="138" y="452"/>
                  </a:cubicBezTo>
                  <a:cubicBezTo>
                    <a:pt x="139" y="451"/>
                    <a:pt x="140" y="450"/>
                    <a:pt x="140" y="448"/>
                  </a:cubicBezTo>
                  <a:cubicBezTo>
                    <a:pt x="142" y="446"/>
                    <a:pt x="143" y="444"/>
                    <a:pt x="145" y="442"/>
                  </a:cubicBezTo>
                  <a:cubicBezTo>
                    <a:pt x="148" y="437"/>
                    <a:pt x="151" y="432"/>
                    <a:pt x="154" y="427"/>
                  </a:cubicBezTo>
                  <a:cubicBezTo>
                    <a:pt x="160" y="418"/>
                    <a:pt x="165" y="410"/>
                    <a:pt x="171" y="402"/>
                  </a:cubicBezTo>
                  <a:cubicBezTo>
                    <a:pt x="178" y="392"/>
                    <a:pt x="185" y="382"/>
                    <a:pt x="192" y="372"/>
                  </a:cubicBezTo>
                  <a:cubicBezTo>
                    <a:pt x="195" y="368"/>
                    <a:pt x="198" y="364"/>
                    <a:pt x="200" y="360"/>
                  </a:cubicBezTo>
                  <a:cubicBezTo>
                    <a:pt x="203" y="356"/>
                    <a:pt x="206" y="352"/>
                    <a:pt x="208" y="348"/>
                  </a:cubicBezTo>
                  <a:cubicBezTo>
                    <a:pt x="212" y="342"/>
                    <a:pt x="216" y="336"/>
                    <a:pt x="219" y="330"/>
                  </a:cubicBezTo>
                  <a:cubicBezTo>
                    <a:pt x="222" y="324"/>
                    <a:pt x="226" y="318"/>
                    <a:pt x="229" y="312"/>
                  </a:cubicBezTo>
                  <a:cubicBezTo>
                    <a:pt x="229" y="312"/>
                    <a:pt x="229" y="312"/>
                    <a:pt x="229" y="312"/>
                  </a:cubicBezTo>
                  <a:cubicBezTo>
                    <a:pt x="242" y="312"/>
                    <a:pt x="254" y="311"/>
                    <a:pt x="267" y="310"/>
                  </a:cubicBezTo>
                  <a:cubicBezTo>
                    <a:pt x="280" y="309"/>
                    <a:pt x="293" y="308"/>
                    <a:pt x="306" y="307"/>
                  </a:cubicBezTo>
                  <a:cubicBezTo>
                    <a:pt x="319" y="306"/>
                    <a:pt x="331" y="306"/>
                    <a:pt x="344" y="305"/>
                  </a:cubicBezTo>
                  <a:cubicBezTo>
                    <a:pt x="357" y="304"/>
                    <a:pt x="370" y="303"/>
                    <a:pt x="383" y="303"/>
                  </a:cubicBezTo>
                  <a:cubicBezTo>
                    <a:pt x="391" y="302"/>
                    <a:pt x="399" y="302"/>
                    <a:pt x="407" y="301"/>
                  </a:cubicBezTo>
                  <a:cubicBezTo>
                    <a:pt x="412" y="301"/>
                    <a:pt x="417" y="301"/>
                    <a:pt x="422" y="301"/>
                  </a:cubicBezTo>
                  <a:cubicBezTo>
                    <a:pt x="430" y="301"/>
                    <a:pt x="438" y="300"/>
                    <a:pt x="446" y="300"/>
                  </a:cubicBezTo>
                  <a:cubicBezTo>
                    <a:pt x="451" y="300"/>
                    <a:pt x="457" y="300"/>
                    <a:pt x="462" y="299"/>
                  </a:cubicBezTo>
                  <a:cubicBezTo>
                    <a:pt x="475" y="299"/>
                    <a:pt x="488" y="299"/>
                    <a:pt x="500" y="299"/>
                  </a:cubicBezTo>
                  <a:cubicBezTo>
                    <a:pt x="514" y="299"/>
                    <a:pt x="527" y="299"/>
                    <a:pt x="540" y="299"/>
                  </a:cubicBezTo>
                  <a:cubicBezTo>
                    <a:pt x="555" y="299"/>
                    <a:pt x="569" y="299"/>
                    <a:pt x="583" y="299"/>
                  </a:cubicBezTo>
                  <a:cubicBezTo>
                    <a:pt x="589" y="299"/>
                    <a:pt x="594" y="299"/>
                    <a:pt x="599" y="299"/>
                  </a:cubicBezTo>
                  <a:cubicBezTo>
                    <a:pt x="607" y="299"/>
                    <a:pt x="615" y="300"/>
                    <a:pt x="623" y="300"/>
                  </a:cubicBezTo>
                  <a:cubicBezTo>
                    <a:pt x="627" y="299"/>
                    <a:pt x="632" y="299"/>
                    <a:pt x="636" y="299"/>
                  </a:cubicBezTo>
                  <a:cubicBezTo>
                    <a:pt x="641" y="299"/>
                    <a:pt x="646" y="299"/>
                    <a:pt x="651" y="298"/>
                  </a:cubicBezTo>
                  <a:cubicBezTo>
                    <a:pt x="660" y="297"/>
                    <a:pt x="670" y="295"/>
                    <a:pt x="678" y="290"/>
                  </a:cubicBezTo>
                  <a:cubicBezTo>
                    <a:pt x="680" y="289"/>
                    <a:pt x="682" y="288"/>
                    <a:pt x="684" y="286"/>
                  </a:cubicBezTo>
                  <a:cubicBezTo>
                    <a:pt x="685" y="285"/>
                    <a:pt x="687" y="284"/>
                    <a:pt x="688" y="282"/>
                  </a:cubicBezTo>
                  <a:cubicBezTo>
                    <a:pt x="690" y="281"/>
                    <a:pt x="691" y="279"/>
                    <a:pt x="692" y="277"/>
                  </a:cubicBezTo>
                  <a:cubicBezTo>
                    <a:pt x="693" y="276"/>
                    <a:pt x="693" y="275"/>
                    <a:pt x="693" y="274"/>
                  </a:cubicBezTo>
                  <a:cubicBezTo>
                    <a:pt x="694" y="273"/>
                    <a:pt x="695" y="271"/>
                    <a:pt x="695" y="270"/>
                  </a:cubicBezTo>
                  <a:cubicBezTo>
                    <a:pt x="697" y="265"/>
                    <a:pt x="697" y="261"/>
                    <a:pt x="697" y="256"/>
                  </a:cubicBezTo>
                  <a:cubicBezTo>
                    <a:pt x="697" y="251"/>
                    <a:pt x="696" y="246"/>
                    <a:pt x="695" y="241"/>
                  </a:cubicBezTo>
                  <a:cubicBezTo>
                    <a:pt x="694" y="229"/>
                    <a:pt x="692" y="216"/>
                    <a:pt x="690" y="203"/>
                  </a:cubicBezTo>
                  <a:cubicBezTo>
                    <a:pt x="690" y="196"/>
                    <a:pt x="689" y="190"/>
                    <a:pt x="688" y="183"/>
                  </a:cubicBezTo>
                  <a:cubicBezTo>
                    <a:pt x="687" y="176"/>
                    <a:pt x="686" y="169"/>
                    <a:pt x="685" y="161"/>
                  </a:cubicBezTo>
                  <a:cubicBezTo>
                    <a:pt x="685" y="158"/>
                    <a:pt x="684" y="154"/>
                    <a:pt x="684" y="151"/>
                  </a:cubicBezTo>
                  <a:cubicBezTo>
                    <a:pt x="684" y="148"/>
                    <a:pt x="683" y="146"/>
                    <a:pt x="683" y="143"/>
                  </a:cubicBezTo>
                  <a:cubicBezTo>
                    <a:pt x="682" y="139"/>
                    <a:pt x="682" y="135"/>
                    <a:pt x="681" y="131"/>
                  </a:cubicBezTo>
                  <a:cubicBezTo>
                    <a:pt x="680" y="129"/>
                    <a:pt x="680" y="126"/>
                    <a:pt x="680" y="123"/>
                  </a:cubicBezTo>
                  <a:cubicBezTo>
                    <a:pt x="679" y="120"/>
                    <a:pt x="678" y="116"/>
                    <a:pt x="677" y="112"/>
                  </a:cubicBezTo>
                  <a:cubicBezTo>
                    <a:pt x="677" y="110"/>
                    <a:pt x="676" y="107"/>
                    <a:pt x="676" y="104"/>
                  </a:cubicBezTo>
                  <a:cubicBezTo>
                    <a:pt x="674" y="96"/>
                    <a:pt x="672" y="88"/>
                    <a:pt x="670" y="80"/>
                  </a:cubicBezTo>
                  <a:cubicBezTo>
                    <a:pt x="667" y="71"/>
                    <a:pt x="664" y="63"/>
                    <a:pt x="660" y="55"/>
                  </a:cubicBezTo>
                  <a:cubicBezTo>
                    <a:pt x="656" y="47"/>
                    <a:pt x="650" y="40"/>
                    <a:pt x="644" y="33"/>
                  </a:cubicBezTo>
                  <a:cubicBezTo>
                    <a:pt x="631" y="20"/>
                    <a:pt x="614" y="12"/>
                    <a:pt x="596" y="8"/>
                  </a:cubicBezTo>
                  <a:cubicBezTo>
                    <a:pt x="592" y="7"/>
                    <a:pt x="587" y="6"/>
                    <a:pt x="583" y="6"/>
                  </a:cubicBezTo>
                  <a:cubicBezTo>
                    <a:pt x="579" y="5"/>
                    <a:pt x="575" y="4"/>
                    <a:pt x="571" y="4"/>
                  </a:cubicBezTo>
                  <a:cubicBezTo>
                    <a:pt x="567" y="4"/>
                    <a:pt x="564" y="3"/>
                    <a:pt x="560" y="3"/>
                  </a:cubicBezTo>
                  <a:cubicBezTo>
                    <a:pt x="557" y="3"/>
                    <a:pt x="553" y="2"/>
                    <a:pt x="549" y="2"/>
                  </a:cubicBezTo>
                  <a:cubicBezTo>
                    <a:pt x="547" y="2"/>
                    <a:pt x="545" y="2"/>
                    <a:pt x="543" y="2"/>
                  </a:cubicBezTo>
                  <a:cubicBezTo>
                    <a:pt x="538" y="1"/>
                    <a:pt x="533" y="1"/>
                    <a:pt x="529" y="1"/>
                  </a:cubicBezTo>
                  <a:cubicBezTo>
                    <a:pt x="526" y="1"/>
                    <a:pt x="524" y="1"/>
                    <a:pt x="522" y="0"/>
                  </a:cubicBezTo>
                  <a:cubicBezTo>
                    <a:pt x="514" y="0"/>
                    <a:pt x="507" y="0"/>
                    <a:pt x="499" y="0"/>
                  </a:cubicBezTo>
                  <a:cubicBezTo>
                    <a:pt x="493" y="0"/>
                    <a:pt x="486" y="0"/>
                    <a:pt x="480" y="0"/>
                  </a:cubicBezTo>
                  <a:cubicBezTo>
                    <a:pt x="473" y="0"/>
                    <a:pt x="466" y="0"/>
                    <a:pt x="459" y="0"/>
                  </a:cubicBezTo>
                  <a:cubicBezTo>
                    <a:pt x="445" y="0"/>
                    <a:pt x="432" y="0"/>
                    <a:pt x="419" y="0"/>
                  </a:cubicBezTo>
                  <a:cubicBezTo>
                    <a:pt x="406" y="1"/>
                    <a:pt x="394" y="1"/>
                    <a:pt x="381" y="1"/>
                  </a:cubicBezTo>
                  <a:cubicBezTo>
                    <a:pt x="376" y="1"/>
                    <a:pt x="370" y="2"/>
                    <a:pt x="365" y="2"/>
                  </a:cubicBezTo>
                  <a:cubicBezTo>
                    <a:pt x="358" y="2"/>
                    <a:pt x="351" y="2"/>
                    <a:pt x="345" y="2"/>
                  </a:cubicBezTo>
                  <a:cubicBezTo>
                    <a:pt x="338" y="3"/>
                    <a:pt x="331" y="3"/>
                    <a:pt x="324" y="3"/>
                  </a:cubicBezTo>
                  <a:cubicBezTo>
                    <a:pt x="318" y="4"/>
                    <a:pt x="312" y="4"/>
                    <a:pt x="306" y="4"/>
                  </a:cubicBezTo>
                  <a:cubicBezTo>
                    <a:pt x="293" y="5"/>
                    <a:pt x="280" y="6"/>
                    <a:pt x="267" y="7"/>
                  </a:cubicBezTo>
                  <a:cubicBezTo>
                    <a:pt x="255" y="8"/>
                    <a:pt x="242" y="9"/>
                    <a:pt x="229" y="10"/>
                  </a:cubicBezTo>
                  <a:cubicBezTo>
                    <a:pt x="221" y="10"/>
                    <a:pt x="213" y="11"/>
                    <a:pt x="205" y="12"/>
                  </a:cubicBezTo>
                  <a:cubicBezTo>
                    <a:pt x="200" y="12"/>
                    <a:pt x="196" y="12"/>
                    <a:pt x="191" y="13"/>
                  </a:cubicBezTo>
                  <a:cubicBezTo>
                    <a:pt x="177" y="14"/>
                    <a:pt x="162" y="16"/>
                    <a:pt x="148" y="17"/>
                  </a:cubicBezTo>
                  <a:cubicBezTo>
                    <a:pt x="146" y="17"/>
                    <a:pt x="144" y="17"/>
                    <a:pt x="142" y="18"/>
                  </a:cubicBezTo>
                  <a:cubicBezTo>
                    <a:pt x="138" y="18"/>
                    <a:pt x="133" y="19"/>
                    <a:pt x="129" y="19"/>
                  </a:cubicBezTo>
                  <a:cubicBezTo>
                    <a:pt x="122" y="20"/>
                    <a:pt x="116" y="21"/>
                    <a:pt x="109" y="22"/>
                  </a:cubicBezTo>
                  <a:cubicBezTo>
                    <a:pt x="105" y="23"/>
                    <a:pt x="100" y="23"/>
                    <a:pt x="96" y="24"/>
                  </a:cubicBezTo>
                  <a:cubicBezTo>
                    <a:pt x="95" y="24"/>
                    <a:pt x="94" y="25"/>
                    <a:pt x="94" y="26"/>
                  </a:cubicBezTo>
                  <a:cubicBezTo>
                    <a:pt x="92" y="26"/>
                    <a:pt x="91" y="26"/>
                    <a:pt x="90" y="26"/>
                  </a:cubicBezTo>
                  <a:cubicBezTo>
                    <a:pt x="87" y="26"/>
                    <a:pt x="85" y="26"/>
                    <a:pt x="82" y="26"/>
                  </a:cubicBezTo>
                  <a:cubicBezTo>
                    <a:pt x="78" y="26"/>
                    <a:pt x="74" y="27"/>
                    <a:pt x="70" y="27"/>
                  </a:cubicBezTo>
                  <a:cubicBezTo>
                    <a:pt x="64" y="27"/>
                    <a:pt x="59" y="28"/>
                    <a:pt x="53" y="29"/>
                  </a:cubicBezTo>
                  <a:cubicBezTo>
                    <a:pt x="46" y="30"/>
                    <a:pt x="39" y="31"/>
                    <a:pt x="33" y="31"/>
                  </a:cubicBezTo>
                  <a:cubicBezTo>
                    <a:pt x="31" y="32"/>
                    <a:pt x="30" y="32"/>
                    <a:pt x="29" y="32"/>
                  </a:cubicBezTo>
                  <a:cubicBezTo>
                    <a:pt x="27" y="33"/>
                    <a:pt x="25" y="33"/>
                    <a:pt x="23" y="34"/>
                  </a:cubicBezTo>
                  <a:cubicBezTo>
                    <a:pt x="19" y="36"/>
                    <a:pt x="16" y="39"/>
                    <a:pt x="14" y="43"/>
                  </a:cubicBezTo>
                  <a:cubicBezTo>
                    <a:pt x="12" y="46"/>
                    <a:pt x="10" y="50"/>
                    <a:pt x="9" y="54"/>
                  </a:cubicBezTo>
                  <a:cubicBezTo>
                    <a:pt x="7" y="59"/>
                    <a:pt x="6" y="63"/>
                    <a:pt x="5" y="67"/>
                  </a:cubicBezTo>
                  <a:cubicBezTo>
                    <a:pt x="3" y="76"/>
                    <a:pt x="1" y="85"/>
                    <a:pt x="0" y="94"/>
                  </a:cubicBezTo>
                  <a:cubicBezTo>
                    <a:pt x="0" y="98"/>
                    <a:pt x="0" y="103"/>
                    <a:pt x="0" y="107"/>
                  </a:cubicBezTo>
                  <a:cubicBezTo>
                    <a:pt x="0" y="110"/>
                    <a:pt x="0" y="114"/>
                    <a:pt x="0" y="117"/>
                  </a:cubicBezTo>
                  <a:cubicBezTo>
                    <a:pt x="0" y="123"/>
                    <a:pt x="0" y="129"/>
                    <a:pt x="1" y="136"/>
                  </a:cubicBezTo>
                  <a:close/>
                  <a:moveTo>
                    <a:pt x="10" y="104"/>
                  </a:moveTo>
                  <a:cubicBezTo>
                    <a:pt x="10" y="97"/>
                    <a:pt x="11" y="90"/>
                    <a:pt x="12" y="83"/>
                  </a:cubicBezTo>
                  <a:cubicBezTo>
                    <a:pt x="13" y="73"/>
                    <a:pt x="15" y="63"/>
                    <a:pt x="19" y="54"/>
                  </a:cubicBezTo>
                  <a:cubicBezTo>
                    <a:pt x="20" y="51"/>
                    <a:pt x="22" y="48"/>
                    <a:pt x="24" y="45"/>
                  </a:cubicBezTo>
                  <a:cubicBezTo>
                    <a:pt x="24" y="44"/>
                    <a:pt x="25" y="44"/>
                    <a:pt x="26" y="43"/>
                  </a:cubicBezTo>
                  <a:cubicBezTo>
                    <a:pt x="27" y="42"/>
                    <a:pt x="28" y="42"/>
                    <a:pt x="29" y="41"/>
                  </a:cubicBezTo>
                  <a:cubicBezTo>
                    <a:pt x="34" y="39"/>
                    <a:pt x="39" y="39"/>
                    <a:pt x="44" y="38"/>
                  </a:cubicBezTo>
                  <a:cubicBezTo>
                    <a:pt x="48" y="37"/>
                    <a:pt x="52" y="37"/>
                    <a:pt x="56" y="36"/>
                  </a:cubicBezTo>
                  <a:cubicBezTo>
                    <a:pt x="60" y="36"/>
                    <a:pt x="65" y="35"/>
                    <a:pt x="69" y="35"/>
                  </a:cubicBezTo>
                  <a:cubicBezTo>
                    <a:pt x="72" y="34"/>
                    <a:pt x="76" y="34"/>
                    <a:pt x="79" y="33"/>
                  </a:cubicBezTo>
                  <a:cubicBezTo>
                    <a:pt x="82" y="33"/>
                    <a:pt x="85" y="33"/>
                    <a:pt x="87" y="33"/>
                  </a:cubicBezTo>
                  <a:cubicBezTo>
                    <a:pt x="89" y="33"/>
                    <a:pt x="91" y="33"/>
                    <a:pt x="92" y="33"/>
                  </a:cubicBezTo>
                  <a:cubicBezTo>
                    <a:pt x="94" y="33"/>
                    <a:pt x="96" y="33"/>
                    <a:pt x="98" y="33"/>
                  </a:cubicBezTo>
                  <a:cubicBezTo>
                    <a:pt x="98" y="33"/>
                    <a:pt x="99" y="34"/>
                    <a:pt x="100" y="34"/>
                  </a:cubicBezTo>
                  <a:cubicBezTo>
                    <a:pt x="100" y="34"/>
                    <a:pt x="100" y="34"/>
                    <a:pt x="101" y="35"/>
                  </a:cubicBezTo>
                  <a:cubicBezTo>
                    <a:pt x="101" y="35"/>
                    <a:pt x="101" y="35"/>
                    <a:pt x="101" y="35"/>
                  </a:cubicBezTo>
                  <a:cubicBezTo>
                    <a:pt x="102" y="36"/>
                    <a:pt x="104" y="36"/>
                    <a:pt x="106" y="35"/>
                  </a:cubicBezTo>
                  <a:cubicBezTo>
                    <a:pt x="107" y="34"/>
                    <a:pt x="107" y="32"/>
                    <a:pt x="107" y="31"/>
                  </a:cubicBezTo>
                  <a:cubicBezTo>
                    <a:pt x="108" y="31"/>
                    <a:pt x="109" y="31"/>
                    <a:pt x="110" y="30"/>
                  </a:cubicBezTo>
                  <a:cubicBezTo>
                    <a:pt x="116" y="30"/>
                    <a:pt x="123" y="29"/>
                    <a:pt x="129" y="28"/>
                  </a:cubicBezTo>
                  <a:cubicBezTo>
                    <a:pt x="133" y="27"/>
                    <a:pt x="138" y="27"/>
                    <a:pt x="142" y="26"/>
                  </a:cubicBezTo>
                  <a:cubicBezTo>
                    <a:pt x="144" y="26"/>
                    <a:pt x="146" y="26"/>
                    <a:pt x="148" y="26"/>
                  </a:cubicBezTo>
                  <a:cubicBezTo>
                    <a:pt x="162" y="24"/>
                    <a:pt x="177" y="23"/>
                    <a:pt x="191" y="22"/>
                  </a:cubicBezTo>
                  <a:cubicBezTo>
                    <a:pt x="196" y="21"/>
                    <a:pt x="200" y="21"/>
                    <a:pt x="205" y="21"/>
                  </a:cubicBezTo>
                  <a:cubicBezTo>
                    <a:pt x="213" y="20"/>
                    <a:pt x="221" y="19"/>
                    <a:pt x="229" y="19"/>
                  </a:cubicBezTo>
                  <a:cubicBezTo>
                    <a:pt x="242" y="18"/>
                    <a:pt x="255" y="17"/>
                    <a:pt x="267" y="16"/>
                  </a:cubicBezTo>
                  <a:cubicBezTo>
                    <a:pt x="280" y="15"/>
                    <a:pt x="293" y="15"/>
                    <a:pt x="306" y="14"/>
                  </a:cubicBezTo>
                  <a:cubicBezTo>
                    <a:pt x="312" y="13"/>
                    <a:pt x="318" y="13"/>
                    <a:pt x="324" y="13"/>
                  </a:cubicBezTo>
                  <a:cubicBezTo>
                    <a:pt x="331" y="13"/>
                    <a:pt x="338" y="12"/>
                    <a:pt x="345" y="12"/>
                  </a:cubicBezTo>
                  <a:cubicBezTo>
                    <a:pt x="351" y="12"/>
                    <a:pt x="358" y="12"/>
                    <a:pt x="365" y="12"/>
                  </a:cubicBezTo>
                  <a:cubicBezTo>
                    <a:pt x="370" y="11"/>
                    <a:pt x="376" y="11"/>
                    <a:pt x="381" y="11"/>
                  </a:cubicBezTo>
                  <a:cubicBezTo>
                    <a:pt x="394" y="11"/>
                    <a:pt x="406" y="11"/>
                    <a:pt x="419" y="11"/>
                  </a:cubicBezTo>
                  <a:cubicBezTo>
                    <a:pt x="432" y="10"/>
                    <a:pt x="445" y="10"/>
                    <a:pt x="459" y="10"/>
                  </a:cubicBezTo>
                  <a:cubicBezTo>
                    <a:pt x="472" y="10"/>
                    <a:pt x="485" y="10"/>
                    <a:pt x="499" y="10"/>
                  </a:cubicBezTo>
                  <a:cubicBezTo>
                    <a:pt x="506" y="10"/>
                    <a:pt x="514" y="11"/>
                    <a:pt x="521" y="11"/>
                  </a:cubicBezTo>
                  <a:cubicBezTo>
                    <a:pt x="527" y="11"/>
                    <a:pt x="532" y="11"/>
                    <a:pt x="538" y="12"/>
                  </a:cubicBezTo>
                  <a:cubicBezTo>
                    <a:pt x="543" y="12"/>
                    <a:pt x="548" y="12"/>
                    <a:pt x="553" y="13"/>
                  </a:cubicBezTo>
                  <a:cubicBezTo>
                    <a:pt x="560" y="13"/>
                    <a:pt x="568" y="14"/>
                    <a:pt x="575" y="15"/>
                  </a:cubicBezTo>
                  <a:cubicBezTo>
                    <a:pt x="581" y="16"/>
                    <a:pt x="587" y="17"/>
                    <a:pt x="592" y="18"/>
                  </a:cubicBezTo>
                  <a:cubicBezTo>
                    <a:pt x="598" y="19"/>
                    <a:pt x="604" y="21"/>
                    <a:pt x="610" y="23"/>
                  </a:cubicBezTo>
                  <a:cubicBezTo>
                    <a:pt x="613" y="25"/>
                    <a:pt x="617" y="27"/>
                    <a:pt x="620" y="28"/>
                  </a:cubicBezTo>
                  <a:cubicBezTo>
                    <a:pt x="623" y="30"/>
                    <a:pt x="626" y="32"/>
                    <a:pt x="629" y="34"/>
                  </a:cubicBezTo>
                  <a:cubicBezTo>
                    <a:pt x="634" y="38"/>
                    <a:pt x="638" y="43"/>
                    <a:pt x="642" y="48"/>
                  </a:cubicBezTo>
                  <a:cubicBezTo>
                    <a:pt x="647" y="53"/>
                    <a:pt x="650" y="59"/>
                    <a:pt x="653" y="66"/>
                  </a:cubicBezTo>
                  <a:cubicBezTo>
                    <a:pt x="655" y="72"/>
                    <a:pt x="658" y="79"/>
                    <a:pt x="660" y="86"/>
                  </a:cubicBezTo>
                  <a:cubicBezTo>
                    <a:pt x="660" y="90"/>
                    <a:pt x="661" y="93"/>
                    <a:pt x="662" y="96"/>
                  </a:cubicBezTo>
                  <a:cubicBezTo>
                    <a:pt x="663" y="101"/>
                    <a:pt x="664" y="106"/>
                    <a:pt x="665" y="112"/>
                  </a:cubicBezTo>
                  <a:cubicBezTo>
                    <a:pt x="666" y="117"/>
                    <a:pt x="668" y="122"/>
                    <a:pt x="668" y="128"/>
                  </a:cubicBezTo>
                  <a:cubicBezTo>
                    <a:pt x="669" y="134"/>
                    <a:pt x="670" y="140"/>
                    <a:pt x="671" y="146"/>
                  </a:cubicBezTo>
                  <a:cubicBezTo>
                    <a:pt x="672" y="152"/>
                    <a:pt x="673" y="158"/>
                    <a:pt x="673" y="163"/>
                  </a:cubicBezTo>
                  <a:cubicBezTo>
                    <a:pt x="674" y="170"/>
                    <a:pt x="675" y="177"/>
                    <a:pt x="675" y="184"/>
                  </a:cubicBezTo>
                  <a:cubicBezTo>
                    <a:pt x="677" y="197"/>
                    <a:pt x="678" y="210"/>
                    <a:pt x="679" y="223"/>
                  </a:cubicBezTo>
                  <a:cubicBezTo>
                    <a:pt x="680" y="228"/>
                    <a:pt x="680" y="232"/>
                    <a:pt x="681" y="236"/>
                  </a:cubicBezTo>
                  <a:cubicBezTo>
                    <a:pt x="681" y="239"/>
                    <a:pt x="681" y="242"/>
                    <a:pt x="682" y="245"/>
                  </a:cubicBezTo>
                  <a:cubicBezTo>
                    <a:pt x="682" y="248"/>
                    <a:pt x="682" y="251"/>
                    <a:pt x="682" y="254"/>
                  </a:cubicBezTo>
                  <a:cubicBezTo>
                    <a:pt x="682" y="256"/>
                    <a:pt x="683" y="259"/>
                    <a:pt x="682" y="262"/>
                  </a:cubicBezTo>
                  <a:cubicBezTo>
                    <a:pt x="682" y="264"/>
                    <a:pt x="681" y="266"/>
                    <a:pt x="681" y="269"/>
                  </a:cubicBezTo>
                  <a:cubicBezTo>
                    <a:pt x="680" y="270"/>
                    <a:pt x="679" y="271"/>
                    <a:pt x="679" y="272"/>
                  </a:cubicBezTo>
                  <a:cubicBezTo>
                    <a:pt x="677" y="273"/>
                    <a:pt x="676" y="275"/>
                    <a:pt x="674" y="276"/>
                  </a:cubicBezTo>
                  <a:cubicBezTo>
                    <a:pt x="672" y="278"/>
                    <a:pt x="670" y="279"/>
                    <a:pt x="667" y="280"/>
                  </a:cubicBezTo>
                  <a:cubicBezTo>
                    <a:pt x="665" y="281"/>
                    <a:pt x="662" y="282"/>
                    <a:pt x="659" y="283"/>
                  </a:cubicBezTo>
                  <a:cubicBezTo>
                    <a:pt x="656" y="284"/>
                    <a:pt x="652" y="284"/>
                    <a:pt x="649" y="285"/>
                  </a:cubicBezTo>
                  <a:cubicBezTo>
                    <a:pt x="645" y="285"/>
                    <a:pt x="641" y="286"/>
                    <a:pt x="636" y="286"/>
                  </a:cubicBezTo>
                  <a:cubicBezTo>
                    <a:pt x="632" y="286"/>
                    <a:pt x="627" y="286"/>
                    <a:pt x="622" y="286"/>
                  </a:cubicBezTo>
                  <a:cubicBezTo>
                    <a:pt x="619" y="286"/>
                    <a:pt x="616" y="286"/>
                    <a:pt x="613" y="286"/>
                  </a:cubicBezTo>
                  <a:cubicBezTo>
                    <a:pt x="606" y="286"/>
                    <a:pt x="600" y="286"/>
                    <a:pt x="594" y="286"/>
                  </a:cubicBezTo>
                  <a:cubicBezTo>
                    <a:pt x="580" y="286"/>
                    <a:pt x="567" y="286"/>
                    <a:pt x="554" y="285"/>
                  </a:cubicBezTo>
                  <a:cubicBezTo>
                    <a:pt x="540" y="285"/>
                    <a:pt x="526" y="285"/>
                    <a:pt x="512" y="285"/>
                  </a:cubicBezTo>
                  <a:cubicBezTo>
                    <a:pt x="498" y="285"/>
                    <a:pt x="485" y="285"/>
                    <a:pt x="471" y="286"/>
                  </a:cubicBezTo>
                  <a:cubicBezTo>
                    <a:pt x="458" y="286"/>
                    <a:pt x="444" y="286"/>
                    <a:pt x="431" y="287"/>
                  </a:cubicBezTo>
                  <a:cubicBezTo>
                    <a:pt x="418" y="287"/>
                    <a:pt x="405" y="288"/>
                    <a:pt x="392" y="288"/>
                  </a:cubicBezTo>
                  <a:cubicBezTo>
                    <a:pt x="366" y="289"/>
                    <a:pt x="340" y="291"/>
                    <a:pt x="313" y="293"/>
                  </a:cubicBezTo>
                  <a:cubicBezTo>
                    <a:pt x="302" y="293"/>
                    <a:pt x="290" y="294"/>
                    <a:pt x="279" y="295"/>
                  </a:cubicBezTo>
                  <a:cubicBezTo>
                    <a:pt x="272" y="295"/>
                    <a:pt x="265" y="296"/>
                    <a:pt x="259" y="296"/>
                  </a:cubicBezTo>
                  <a:cubicBezTo>
                    <a:pt x="252" y="296"/>
                    <a:pt x="245" y="297"/>
                    <a:pt x="238" y="297"/>
                  </a:cubicBezTo>
                  <a:cubicBezTo>
                    <a:pt x="235" y="297"/>
                    <a:pt x="232" y="297"/>
                    <a:pt x="229" y="297"/>
                  </a:cubicBezTo>
                  <a:cubicBezTo>
                    <a:pt x="225" y="297"/>
                    <a:pt x="221" y="300"/>
                    <a:pt x="221" y="304"/>
                  </a:cubicBezTo>
                  <a:cubicBezTo>
                    <a:pt x="221" y="305"/>
                    <a:pt x="221" y="306"/>
                    <a:pt x="222" y="306"/>
                  </a:cubicBezTo>
                  <a:cubicBezTo>
                    <a:pt x="221" y="307"/>
                    <a:pt x="221" y="307"/>
                    <a:pt x="221" y="308"/>
                  </a:cubicBezTo>
                  <a:cubicBezTo>
                    <a:pt x="219" y="313"/>
                    <a:pt x="216" y="317"/>
                    <a:pt x="214" y="321"/>
                  </a:cubicBezTo>
                  <a:cubicBezTo>
                    <a:pt x="212" y="323"/>
                    <a:pt x="211" y="326"/>
                    <a:pt x="209" y="329"/>
                  </a:cubicBezTo>
                  <a:cubicBezTo>
                    <a:pt x="208" y="331"/>
                    <a:pt x="207" y="333"/>
                    <a:pt x="206" y="335"/>
                  </a:cubicBezTo>
                  <a:cubicBezTo>
                    <a:pt x="203" y="339"/>
                    <a:pt x="200" y="343"/>
                    <a:pt x="198" y="348"/>
                  </a:cubicBezTo>
                  <a:cubicBezTo>
                    <a:pt x="194" y="353"/>
                    <a:pt x="190" y="359"/>
                    <a:pt x="186" y="365"/>
                  </a:cubicBezTo>
                  <a:cubicBezTo>
                    <a:pt x="185" y="366"/>
                    <a:pt x="185" y="367"/>
                    <a:pt x="184" y="368"/>
                  </a:cubicBezTo>
                  <a:cubicBezTo>
                    <a:pt x="181" y="371"/>
                    <a:pt x="179" y="374"/>
                    <a:pt x="177" y="378"/>
                  </a:cubicBezTo>
                  <a:cubicBezTo>
                    <a:pt x="174" y="381"/>
                    <a:pt x="172" y="385"/>
                    <a:pt x="169" y="389"/>
                  </a:cubicBezTo>
                  <a:cubicBezTo>
                    <a:pt x="166" y="393"/>
                    <a:pt x="162" y="398"/>
                    <a:pt x="159" y="403"/>
                  </a:cubicBezTo>
                  <a:cubicBezTo>
                    <a:pt x="156" y="407"/>
                    <a:pt x="153" y="411"/>
                    <a:pt x="151" y="415"/>
                  </a:cubicBezTo>
                  <a:cubicBezTo>
                    <a:pt x="151" y="414"/>
                    <a:pt x="151" y="414"/>
                    <a:pt x="151" y="413"/>
                  </a:cubicBezTo>
                  <a:cubicBezTo>
                    <a:pt x="154" y="409"/>
                    <a:pt x="156" y="405"/>
                    <a:pt x="159" y="400"/>
                  </a:cubicBezTo>
                  <a:cubicBezTo>
                    <a:pt x="162" y="395"/>
                    <a:pt x="165" y="389"/>
                    <a:pt x="168" y="383"/>
                  </a:cubicBezTo>
                  <a:cubicBezTo>
                    <a:pt x="169" y="381"/>
                    <a:pt x="169" y="380"/>
                    <a:pt x="170" y="378"/>
                  </a:cubicBezTo>
                  <a:cubicBezTo>
                    <a:pt x="172" y="374"/>
                    <a:pt x="174" y="371"/>
                    <a:pt x="175" y="367"/>
                  </a:cubicBezTo>
                  <a:cubicBezTo>
                    <a:pt x="177" y="365"/>
                    <a:pt x="178" y="363"/>
                    <a:pt x="179" y="360"/>
                  </a:cubicBezTo>
                  <a:cubicBezTo>
                    <a:pt x="182" y="353"/>
                    <a:pt x="185" y="346"/>
                    <a:pt x="187" y="338"/>
                  </a:cubicBezTo>
                  <a:cubicBezTo>
                    <a:pt x="190" y="331"/>
                    <a:pt x="191" y="323"/>
                    <a:pt x="192" y="315"/>
                  </a:cubicBezTo>
                  <a:cubicBezTo>
                    <a:pt x="192" y="312"/>
                    <a:pt x="192" y="308"/>
                    <a:pt x="192" y="305"/>
                  </a:cubicBezTo>
                  <a:cubicBezTo>
                    <a:pt x="192" y="303"/>
                    <a:pt x="191" y="301"/>
                    <a:pt x="191" y="299"/>
                  </a:cubicBezTo>
                  <a:cubicBezTo>
                    <a:pt x="190" y="297"/>
                    <a:pt x="189" y="295"/>
                    <a:pt x="188" y="293"/>
                  </a:cubicBezTo>
                  <a:cubicBezTo>
                    <a:pt x="187" y="292"/>
                    <a:pt x="185" y="290"/>
                    <a:pt x="183" y="290"/>
                  </a:cubicBezTo>
                  <a:cubicBezTo>
                    <a:pt x="182" y="290"/>
                    <a:pt x="181" y="291"/>
                    <a:pt x="180" y="291"/>
                  </a:cubicBezTo>
                  <a:cubicBezTo>
                    <a:pt x="178" y="292"/>
                    <a:pt x="177" y="294"/>
                    <a:pt x="177" y="296"/>
                  </a:cubicBezTo>
                  <a:cubicBezTo>
                    <a:pt x="177" y="296"/>
                    <a:pt x="176" y="296"/>
                    <a:pt x="176" y="297"/>
                  </a:cubicBezTo>
                  <a:cubicBezTo>
                    <a:pt x="174" y="297"/>
                    <a:pt x="172" y="297"/>
                    <a:pt x="169" y="298"/>
                  </a:cubicBezTo>
                  <a:cubicBezTo>
                    <a:pt x="168" y="297"/>
                    <a:pt x="167" y="297"/>
                    <a:pt x="166" y="296"/>
                  </a:cubicBezTo>
                  <a:cubicBezTo>
                    <a:pt x="164" y="296"/>
                    <a:pt x="162" y="296"/>
                    <a:pt x="160" y="296"/>
                  </a:cubicBezTo>
                  <a:cubicBezTo>
                    <a:pt x="159" y="296"/>
                    <a:pt x="157" y="296"/>
                    <a:pt x="156" y="296"/>
                  </a:cubicBezTo>
                  <a:cubicBezTo>
                    <a:pt x="156" y="296"/>
                    <a:pt x="156" y="296"/>
                    <a:pt x="156" y="296"/>
                  </a:cubicBezTo>
                  <a:cubicBezTo>
                    <a:pt x="152" y="296"/>
                    <a:pt x="147" y="296"/>
                    <a:pt x="143" y="296"/>
                  </a:cubicBezTo>
                  <a:cubicBezTo>
                    <a:pt x="141" y="296"/>
                    <a:pt x="139" y="296"/>
                    <a:pt x="136" y="296"/>
                  </a:cubicBezTo>
                  <a:cubicBezTo>
                    <a:pt x="131" y="297"/>
                    <a:pt x="126" y="297"/>
                    <a:pt x="122" y="298"/>
                  </a:cubicBezTo>
                  <a:cubicBezTo>
                    <a:pt x="119" y="298"/>
                    <a:pt x="117" y="298"/>
                    <a:pt x="114" y="298"/>
                  </a:cubicBezTo>
                  <a:cubicBezTo>
                    <a:pt x="112" y="299"/>
                    <a:pt x="109" y="299"/>
                    <a:pt x="106" y="299"/>
                  </a:cubicBezTo>
                  <a:cubicBezTo>
                    <a:pt x="97" y="300"/>
                    <a:pt x="89" y="301"/>
                    <a:pt x="80" y="302"/>
                  </a:cubicBezTo>
                  <a:cubicBezTo>
                    <a:pt x="77" y="303"/>
                    <a:pt x="73" y="303"/>
                    <a:pt x="70" y="304"/>
                  </a:cubicBezTo>
                  <a:cubicBezTo>
                    <a:pt x="64" y="305"/>
                    <a:pt x="59" y="305"/>
                    <a:pt x="54" y="306"/>
                  </a:cubicBezTo>
                  <a:cubicBezTo>
                    <a:pt x="47" y="307"/>
                    <a:pt x="40" y="308"/>
                    <a:pt x="33" y="309"/>
                  </a:cubicBezTo>
                  <a:cubicBezTo>
                    <a:pt x="33" y="308"/>
                    <a:pt x="33" y="306"/>
                    <a:pt x="32" y="305"/>
                  </a:cubicBezTo>
                  <a:cubicBezTo>
                    <a:pt x="32" y="298"/>
                    <a:pt x="31" y="292"/>
                    <a:pt x="31" y="285"/>
                  </a:cubicBezTo>
                  <a:cubicBezTo>
                    <a:pt x="30" y="279"/>
                    <a:pt x="29" y="273"/>
                    <a:pt x="28" y="266"/>
                  </a:cubicBezTo>
                  <a:cubicBezTo>
                    <a:pt x="28" y="263"/>
                    <a:pt x="27" y="260"/>
                    <a:pt x="27" y="257"/>
                  </a:cubicBezTo>
                  <a:cubicBezTo>
                    <a:pt x="26" y="253"/>
                    <a:pt x="25" y="249"/>
                    <a:pt x="25" y="246"/>
                  </a:cubicBezTo>
                  <a:cubicBezTo>
                    <a:pt x="24" y="239"/>
                    <a:pt x="22" y="233"/>
                    <a:pt x="21" y="226"/>
                  </a:cubicBezTo>
                  <a:cubicBezTo>
                    <a:pt x="21" y="224"/>
                    <a:pt x="20" y="221"/>
                    <a:pt x="20" y="218"/>
                  </a:cubicBezTo>
                  <a:cubicBezTo>
                    <a:pt x="19" y="216"/>
                    <a:pt x="19" y="214"/>
                    <a:pt x="18" y="212"/>
                  </a:cubicBezTo>
                  <a:cubicBezTo>
                    <a:pt x="18" y="210"/>
                    <a:pt x="18" y="209"/>
                    <a:pt x="18" y="208"/>
                  </a:cubicBezTo>
                  <a:cubicBezTo>
                    <a:pt x="18" y="209"/>
                    <a:pt x="18" y="209"/>
                    <a:pt x="18" y="210"/>
                  </a:cubicBezTo>
                  <a:cubicBezTo>
                    <a:pt x="18" y="206"/>
                    <a:pt x="17" y="203"/>
                    <a:pt x="17" y="200"/>
                  </a:cubicBezTo>
                  <a:cubicBezTo>
                    <a:pt x="16" y="197"/>
                    <a:pt x="16" y="195"/>
                    <a:pt x="16" y="192"/>
                  </a:cubicBezTo>
                  <a:cubicBezTo>
                    <a:pt x="15" y="186"/>
                    <a:pt x="15" y="180"/>
                    <a:pt x="14" y="173"/>
                  </a:cubicBezTo>
                  <a:cubicBezTo>
                    <a:pt x="14" y="167"/>
                    <a:pt x="13" y="161"/>
                    <a:pt x="13" y="154"/>
                  </a:cubicBezTo>
                  <a:cubicBezTo>
                    <a:pt x="12" y="148"/>
                    <a:pt x="12" y="142"/>
                    <a:pt x="11" y="135"/>
                  </a:cubicBezTo>
                  <a:cubicBezTo>
                    <a:pt x="11" y="129"/>
                    <a:pt x="11" y="123"/>
                    <a:pt x="10" y="118"/>
                  </a:cubicBezTo>
                  <a:cubicBezTo>
                    <a:pt x="10" y="113"/>
                    <a:pt x="10" y="108"/>
                    <a:pt x="10" y="10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84" name="Google Shape;284;gab0a873d43_0_261"/>
            <p:cNvSpPr/>
            <p:nvPr/>
          </p:nvSpPr>
          <p:spPr>
            <a:xfrm>
              <a:off x="4048" y="3279"/>
              <a:ext cx="1113" cy="205"/>
            </a:xfrm>
            <a:custGeom>
              <a:avLst/>
              <a:gdLst/>
              <a:ahLst/>
              <a:cxnLst/>
              <a:rect l="l" t="t" r="r" b="b"/>
              <a:pathLst>
                <a:path w="272" h="50" extrusionOk="0">
                  <a:moveTo>
                    <a:pt x="101" y="48"/>
                  </a:moveTo>
                  <a:cubicBezTo>
                    <a:pt x="103" y="50"/>
                    <a:pt x="107" y="50"/>
                    <a:pt x="108" y="48"/>
                  </a:cubicBezTo>
                  <a:cubicBezTo>
                    <a:pt x="109" y="48"/>
                    <a:pt x="109" y="48"/>
                    <a:pt x="109" y="48"/>
                  </a:cubicBezTo>
                  <a:cubicBezTo>
                    <a:pt x="110" y="47"/>
                    <a:pt x="112" y="47"/>
                    <a:pt x="113" y="46"/>
                  </a:cubicBezTo>
                  <a:cubicBezTo>
                    <a:pt x="115" y="45"/>
                    <a:pt x="116" y="44"/>
                    <a:pt x="118" y="44"/>
                  </a:cubicBezTo>
                  <a:cubicBezTo>
                    <a:pt x="118" y="44"/>
                    <a:pt x="118" y="44"/>
                    <a:pt x="118" y="44"/>
                  </a:cubicBezTo>
                  <a:cubicBezTo>
                    <a:pt x="121" y="44"/>
                    <a:pt x="124" y="44"/>
                    <a:pt x="126" y="44"/>
                  </a:cubicBezTo>
                  <a:cubicBezTo>
                    <a:pt x="141" y="43"/>
                    <a:pt x="156" y="43"/>
                    <a:pt x="171" y="43"/>
                  </a:cubicBezTo>
                  <a:cubicBezTo>
                    <a:pt x="174" y="42"/>
                    <a:pt x="178" y="42"/>
                    <a:pt x="181" y="42"/>
                  </a:cubicBezTo>
                  <a:cubicBezTo>
                    <a:pt x="184" y="42"/>
                    <a:pt x="187" y="42"/>
                    <a:pt x="190" y="42"/>
                  </a:cubicBezTo>
                  <a:cubicBezTo>
                    <a:pt x="195" y="42"/>
                    <a:pt x="200" y="42"/>
                    <a:pt x="204" y="41"/>
                  </a:cubicBezTo>
                  <a:cubicBezTo>
                    <a:pt x="205" y="41"/>
                    <a:pt x="206" y="41"/>
                    <a:pt x="207" y="41"/>
                  </a:cubicBezTo>
                  <a:cubicBezTo>
                    <a:pt x="208" y="41"/>
                    <a:pt x="209" y="41"/>
                    <a:pt x="210" y="41"/>
                  </a:cubicBezTo>
                  <a:cubicBezTo>
                    <a:pt x="210" y="42"/>
                    <a:pt x="210" y="42"/>
                    <a:pt x="211" y="43"/>
                  </a:cubicBezTo>
                  <a:cubicBezTo>
                    <a:pt x="212" y="44"/>
                    <a:pt x="214" y="45"/>
                    <a:pt x="216" y="45"/>
                  </a:cubicBezTo>
                  <a:cubicBezTo>
                    <a:pt x="217" y="45"/>
                    <a:pt x="217" y="45"/>
                    <a:pt x="218" y="45"/>
                  </a:cubicBezTo>
                  <a:cubicBezTo>
                    <a:pt x="219" y="44"/>
                    <a:pt x="220" y="44"/>
                    <a:pt x="221" y="43"/>
                  </a:cubicBezTo>
                  <a:cubicBezTo>
                    <a:pt x="221" y="43"/>
                    <a:pt x="222" y="42"/>
                    <a:pt x="222" y="42"/>
                  </a:cubicBezTo>
                  <a:cubicBezTo>
                    <a:pt x="223" y="41"/>
                    <a:pt x="225" y="40"/>
                    <a:pt x="226" y="39"/>
                  </a:cubicBezTo>
                  <a:cubicBezTo>
                    <a:pt x="228" y="39"/>
                    <a:pt x="230" y="39"/>
                    <a:pt x="232" y="39"/>
                  </a:cubicBezTo>
                  <a:cubicBezTo>
                    <a:pt x="236" y="38"/>
                    <a:pt x="241" y="37"/>
                    <a:pt x="245" y="36"/>
                  </a:cubicBezTo>
                  <a:cubicBezTo>
                    <a:pt x="250" y="35"/>
                    <a:pt x="256" y="33"/>
                    <a:pt x="260" y="31"/>
                  </a:cubicBezTo>
                  <a:cubicBezTo>
                    <a:pt x="263" y="29"/>
                    <a:pt x="264" y="28"/>
                    <a:pt x="266" y="26"/>
                  </a:cubicBezTo>
                  <a:cubicBezTo>
                    <a:pt x="267" y="26"/>
                    <a:pt x="268" y="25"/>
                    <a:pt x="269" y="24"/>
                  </a:cubicBezTo>
                  <a:cubicBezTo>
                    <a:pt x="269" y="23"/>
                    <a:pt x="270" y="23"/>
                    <a:pt x="270" y="22"/>
                  </a:cubicBezTo>
                  <a:cubicBezTo>
                    <a:pt x="271" y="22"/>
                    <a:pt x="271" y="21"/>
                    <a:pt x="271" y="20"/>
                  </a:cubicBezTo>
                  <a:cubicBezTo>
                    <a:pt x="271" y="20"/>
                    <a:pt x="271" y="19"/>
                    <a:pt x="271" y="19"/>
                  </a:cubicBezTo>
                  <a:cubicBezTo>
                    <a:pt x="271" y="19"/>
                    <a:pt x="271" y="18"/>
                    <a:pt x="272" y="18"/>
                  </a:cubicBezTo>
                  <a:cubicBezTo>
                    <a:pt x="271" y="17"/>
                    <a:pt x="271" y="17"/>
                    <a:pt x="271" y="16"/>
                  </a:cubicBezTo>
                  <a:cubicBezTo>
                    <a:pt x="271" y="15"/>
                    <a:pt x="271" y="15"/>
                    <a:pt x="271" y="14"/>
                  </a:cubicBezTo>
                  <a:cubicBezTo>
                    <a:pt x="270" y="14"/>
                    <a:pt x="270" y="13"/>
                    <a:pt x="270" y="13"/>
                  </a:cubicBezTo>
                  <a:cubicBezTo>
                    <a:pt x="269" y="12"/>
                    <a:pt x="269" y="12"/>
                    <a:pt x="268" y="12"/>
                  </a:cubicBezTo>
                  <a:cubicBezTo>
                    <a:pt x="268" y="11"/>
                    <a:pt x="267" y="11"/>
                    <a:pt x="267" y="11"/>
                  </a:cubicBezTo>
                  <a:cubicBezTo>
                    <a:pt x="265" y="10"/>
                    <a:pt x="264" y="10"/>
                    <a:pt x="262" y="9"/>
                  </a:cubicBezTo>
                  <a:cubicBezTo>
                    <a:pt x="260" y="9"/>
                    <a:pt x="257" y="8"/>
                    <a:pt x="255" y="7"/>
                  </a:cubicBezTo>
                  <a:cubicBezTo>
                    <a:pt x="251" y="6"/>
                    <a:pt x="247" y="6"/>
                    <a:pt x="243" y="5"/>
                  </a:cubicBezTo>
                  <a:cubicBezTo>
                    <a:pt x="242" y="5"/>
                    <a:pt x="241" y="4"/>
                    <a:pt x="239" y="4"/>
                  </a:cubicBezTo>
                  <a:cubicBezTo>
                    <a:pt x="236" y="4"/>
                    <a:pt x="234" y="4"/>
                    <a:pt x="231" y="3"/>
                  </a:cubicBezTo>
                  <a:cubicBezTo>
                    <a:pt x="230" y="3"/>
                    <a:pt x="229" y="3"/>
                    <a:pt x="228" y="3"/>
                  </a:cubicBezTo>
                  <a:cubicBezTo>
                    <a:pt x="226" y="3"/>
                    <a:pt x="224" y="3"/>
                    <a:pt x="222" y="2"/>
                  </a:cubicBezTo>
                  <a:cubicBezTo>
                    <a:pt x="218" y="2"/>
                    <a:pt x="214" y="2"/>
                    <a:pt x="210" y="1"/>
                  </a:cubicBezTo>
                  <a:cubicBezTo>
                    <a:pt x="209" y="1"/>
                    <a:pt x="208" y="1"/>
                    <a:pt x="207" y="1"/>
                  </a:cubicBezTo>
                  <a:cubicBezTo>
                    <a:pt x="204" y="1"/>
                    <a:pt x="202" y="1"/>
                    <a:pt x="199" y="1"/>
                  </a:cubicBezTo>
                  <a:cubicBezTo>
                    <a:pt x="195" y="1"/>
                    <a:pt x="190" y="1"/>
                    <a:pt x="186" y="1"/>
                  </a:cubicBezTo>
                  <a:cubicBezTo>
                    <a:pt x="183" y="0"/>
                    <a:pt x="181" y="1"/>
                    <a:pt x="178" y="0"/>
                  </a:cubicBezTo>
                  <a:cubicBezTo>
                    <a:pt x="173" y="0"/>
                    <a:pt x="168" y="0"/>
                    <a:pt x="162" y="0"/>
                  </a:cubicBezTo>
                  <a:cubicBezTo>
                    <a:pt x="158" y="0"/>
                    <a:pt x="154" y="0"/>
                    <a:pt x="150" y="0"/>
                  </a:cubicBezTo>
                  <a:cubicBezTo>
                    <a:pt x="141" y="0"/>
                    <a:pt x="132" y="0"/>
                    <a:pt x="123" y="0"/>
                  </a:cubicBezTo>
                  <a:cubicBezTo>
                    <a:pt x="113" y="0"/>
                    <a:pt x="104" y="1"/>
                    <a:pt x="94" y="1"/>
                  </a:cubicBezTo>
                  <a:cubicBezTo>
                    <a:pt x="88" y="1"/>
                    <a:pt x="82" y="1"/>
                    <a:pt x="76" y="1"/>
                  </a:cubicBezTo>
                  <a:cubicBezTo>
                    <a:pt x="64" y="1"/>
                    <a:pt x="51" y="1"/>
                    <a:pt x="39" y="2"/>
                  </a:cubicBezTo>
                  <a:cubicBezTo>
                    <a:pt x="37" y="2"/>
                    <a:pt x="36" y="3"/>
                    <a:pt x="36" y="5"/>
                  </a:cubicBezTo>
                  <a:cubicBezTo>
                    <a:pt x="36" y="6"/>
                    <a:pt x="37" y="8"/>
                    <a:pt x="39" y="8"/>
                  </a:cubicBezTo>
                  <a:cubicBezTo>
                    <a:pt x="49" y="8"/>
                    <a:pt x="59" y="7"/>
                    <a:pt x="70" y="7"/>
                  </a:cubicBezTo>
                  <a:cubicBezTo>
                    <a:pt x="77" y="7"/>
                    <a:pt x="85" y="7"/>
                    <a:pt x="92" y="7"/>
                  </a:cubicBezTo>
                  <a:cubicBezTo>
                    <a:pt x="107" y="7"/>
                    <a:pt x="121" y="7"/>
                    <a:pt x="136" y="7"/>
                  </a:cubicBezTo>
                  <a:cubicBezTo>
                    <a:pt x="140" y="7"/>
                    <a:pt x="144" y="7"/>
                    <a:pt x="149" y="7"/>
                  </a:cubicBezTo>
                  <a:cubicBezTo>
                    <a:pt x="141" y="9"/>
                    <a:pt x="134" y="12"/>
                    <a:pt x="127" y="15"/>
                  </a:cubicBezTo>
                  <a:cubicBezTo>
                    <a:pt x="122" y="17"/>
                    <a:pt x="117" y="18"/>
                    <a:pt x="113" y="20"/>
                  </a:cubicBezTo>
                  <a:cubicBezTo>
                    <a:pt x="107" y="23"/>
                    <a:pt x="101" y="25"/>
                    <a:pt x="95" y="28"/>
                  </a:cubicBezTo>
                  <a:cubicBezTo>
                    <a:pt x="92" y="29"/>
                    <a:pt x="89" y="30"/>
                    <a:pt x="87" y="31"/>
                  </a:cubicBezTo>
                  <a:cubicBezTo>
                    <a:pt x="84" y="32"/>
                    <a:pt x="81" y="34"/>
                    <a:pt x="78" y="35"/>
                  </a:cubicBezTo>
                  <a:cubicBezTo>
                    <a:pt x="78" y="35"/>
                    <a:pt x="78" y="36"/>
                    <a:pt x="77" y="36"/>
                  </a:cubicBezTo>
                  <a:cubicBezTo>
                    <a:pt x="77" y="36"/>
                    <a:pt x="77" y="36"/>
                    <a:pt x="76" y="37"/>
                  </a:cubicBezTo>
                  <a:cubicBezTo>
                    <a:pt x="75" y="37"/>
                    <a:pt x="74" y="37"/>
                    <a:pt x="73" y="37"/>
                  </a:cubicBezTo>
                  <a:cubicBezTo>
                    <a:pt x="70" y="37"/>
                    <a:pt x="67" y="36"/>
                    <a:pt x="64" y="36"/>
                  </a:cubicBezTo>
                  <a:cubicBezTo>
                    <a:pt x="62" y="36"/>
                    <a:pt x="60" y="36"/>
                    <a:pt x="58" y="36"/>
                  </a:cubicBezTo>
                  <a:cubicBezTo>
                    <a:pt x="58" y="36"/>
                    <a:pt x="59" y="36"/>
                    <a:pt x="59" y="35"/>
                  </a:cubicBezTo>
                  <a:cubicBezTo>
                    <a:pt x="61" y="35"/>
                    <a:pt x="63" y="34"/>
                    <a:pt x="65" y="33"/>
                  </a:cubicBezTo>
                  <a:cubicBezTo>
                    <a:pt x="68" y="32"/>
                    <a:pt x="72" y="30"/>
                    <a:pt x="75" y="29"/>
                  </a:cubicBezTo>
                  <a:cubicBezTo>
                    <a:pt x="85" y="24"/>
                    <a:pt x="95" y="20"/>
                    <a:pt x="105" y="16"/>
                  </a:cubicBezTo>
                  <a:cubicBezTo>
                    <a:pt x="105" y="16"/>
                    <a:pt x="105" y="16"/>
                    <a:pt x="105" y="16"/>
                  </a:cubicBezTo>
                  <a:cubicBezTo>
                    <a:pt x="106" y="16"/>
                    <a:pt x="107" y="15"/>
                    <a:pt x="109" y="15"/>
                  </a:cubicBezTo>
                  <a:cubicBezTo>
                    <a:pt x="110" y="16"/>
                    <a:pt x="112" y="16"/>
                    <a:pt x="113" y="15"/>
                  </a:cubicBezTo>
                  <a:cubicBezTo>
                    <a:pt x="113" y="15"/>
                    <a:pt x="114" y="15"/>
                    <a:pt x="114" y="14"/>
                  </a:cubicBezTo>
                  <a:cubicBezTo>
                    <a:pt x="115" y="14"/>
                    <a:pt x="115" y="13"/>
                    <a:pt x="116" y="13"/>
                  </a:cubicBezTo>
                  <a:cubicBezTo>
                    <a:pt x="116" y="12"/>
                    <a:pt x="116" y="12"/>
                    <a:pt x="117" y="11"/>
                  </a:cubicBezTo>
                  <a:cubicBezTo>
                    <a:pt x="117" y="10"/>
                    <a:pt x="117" y="9"/>
                    <a:pt x="116" y="9"/>
                  </a:cubicBezTo>
                  <a:cubicBezTo>
                    <a:pt x="116" y="8"/>
                    <a:pt x="115" y="7"/>
                    <a:pt x="114" y="7"/>
                  </a:cubicBezTo>
                  <a:cubicBezTo>
                    <a:pt x="114" y="7"/>
                    <a:pt x="114" y="7"/>
                    <a:pt x="114" y="7"/>
                  </a:cubicBezTo>
                  <a:cubicBezTo>
                    <a:pt x="112" y="7"/>
                    <a:pt x="111" y="7"/>
                    <a:pt x="110" y="8"/>
                  </a:cubicBezTo>
                  <a:cubicBezTo>
                    <a:pt x="108" y="8"/>
                    <a:pt x="107" y="8"/>
                    <a:pt x="106" y="9"/>
                  </a:cubicBezTo>
                  <a:cubicBezTo>
                    <a:pt x="104" y="9"/>
                    <a:pt x="102" y="10"/>
                    <a:pt x="100" y="11"/>
                  </a:cubicBezTo>
                  <a:cubicBezTo>
                    <a:pt x="100" y="9"/>
                    <a:pt x="99" y="8"/>
                    <a:pt x="97" y="8"/>
                  </a:cubicBezTo>
                  <a:cubicBezTo>
                    <a:pt x="93" y="8"/>
                    <a:pt x="89" y="8"/>
                    <a:pt x="86" y="9"/>
                  </a:cubicBezTo>
                  <a:cubicBezTo>
                    <a:pt x="82" y="9"/>
                    <a:pt x="78" y="9"/>
                    <a:pt x="75" y="9"/>
                  </a:cubicBezTo>
                  <a:cubicBezTo>
                    <a:pt x="73" y="9"/>
                    <a:pt x="71" y="10"/>
                    <a:pt x="69" y="10"/>
                  </a:cubicBezTo>
                  <a:cubicBezTo>
                    <a:pt x="69" y="9"/>
                    <a:pt x="68" y="9"/>
                    <a:pt x="68" y="9"/>
                  </a:cubicBezTo>
                  <a:cubicBezTo>
                    <a:pt x="66" y="9"/>
                    <a:pt x="64" y="9"/>
                    <a:pt x="61" y="9"/>
                  </a:cubicBezTo>
                  <a:cubicBezTo>
                    <a:pt x="61" y="9"/>
                    <a:pt x="61" y="9"/>
                    <a:pt x="61" y="9"/>
                  </a:cubicBezTo>
                  <a:cubicBezTo>
                    <a:pt x="58" y="9"/>
                    <a:pt x="56" y="9"/>
                    <a:pt x="53" y="9"/>
                  </a:cubicBezTo>
                  <a:cubicBezTo>
                    <a:pt x="50" y="10"/>
                    <a:pt x="46" y="11"/>
                    <a:pt x="43" y="12"/>
                  </a:cubicBezTo>
                  <a:cubicBezTo>
                    <a:pt x="42" y="12"/>
                    <a:pt x="41" y="12"/>
                    <a:pt x="40" y="12"/>
                  </a:cubicBezTo>
                  <a:cubicBezTo>
                    <a:pt x="35" y="13"/>
                    <a:pt x="29" y="14"/>
                    <a:pt x="24" y="15"/>
                  </a:cubicBezTo>
                  <a:cubicBezTo>
                    <a:pt x="22" y="16"/>
                    <a:pt x="19" y="16"/>
                    <a:pt x="17" y="17"/>
                  </a:cubicBezTo>
                  <a:cubicBezTo>
                    <a:pt x="14" y="18"/>
                    <a:pt x="12" y="19"/>
                    <a:pt x="9" y="20"/>
                  </a:cubicBezTo>
                  <a:cubicBezTo>
                    <a:pt x="7" y="21"/>
                    <a:pt x="5" y="22"/>
                    <a:pt x="3" y="24"/>
                  </a:cubicBezTo>
                  <a:cubicBezTo>
                    <a:pt x="2" y="24"/>
                    <a:pt x="1" y="25"/>
                    <a:pt x="1" y="26"/>
                  </a:cubicBezTo>
                  <a:cubicBezTo>
                    <a:pt x="0" y="27"/>
                    <a:pt x="0" y="28"/>
                    <a:pt x="0" y="28"/>
                  </a:cubicBezTo>
                  <a:cubicBezTo>
                    <a:pt x="0" y="29"/>
                    <a:pt x="0" y="30"/>
                    <a:pt x="0" y="31"/>
                  </a:cubicBezTo>
                  <a:cubicBezTo>
                    <a:pt x="0" y="32"/>
                    <a:pt x="0" y="32"/>
                    <a:pt x="1" y="33"/>
                  </a:cubicBezTo>
                  <a:cubicBezTo>
                    <a:pt x="1" y="33"/>
                    <a:pt x="2" y="34"/>
                    <a:pt x="2" y="34"/>
                  </a:cubicBezTo>
                  <a:cubicBezTo>
                    <a:pt x="3" y="35"/>
                    <a:pt x="5" y="36"/>
                    <a:pt x="6" y="36"/>
                  </a:cubicBezTo>
                  <a:cubicBezTo>
                    <a:pt x="8" y="37"/>
                    <a:pt x="10" y="37"/>
                    <a:pt x="12" y="38"/>
                  </a:cubicBezTo>
                  <a:cubicBezTo>
                    <a:pt x="13" y="38"/>
                    <a:pt x="15" y="39"/>
                    <a:pt x="17" y="39"/>
                  </a:cubicBezTo>
                  <a:cubicBezTo>
                    <a:pt x="18" y="39"/>
                    <a:pt x="19" y="39"/>
                    <a:pt x="19" y="40"/>
                  </a:cubicBezTo>
                  <a:cubicBezTo>
                    <a:pt x="21" y="40"/>
                    <a:pt x="22" y="40"/>
                    <a:pt x="23" y="40"/>
                  </a:cubicBezTo>
                  <a:cubicBezTo>
                    <a:pt x="25" y="41"/>
                    <a:pt x="27" y="41"/>
                    <a:pt x="28" y="41"/>
                  </a:cubicBezTo>
                  <a:cubicBezTo>
                    <a:pt x="31" y="41"/>
                    <a:pt x="33" y="42"/>
                    <a:pt x="36" y="42"/>
                  </a:cubicBezTo>
                  <a:cubicBezTo>
                    <a:pt x="37" y="42"/>
                    <a:pt x="38" y="42"/>
                    <a:pt x="40" y="42"/>
                  </a:cubicBezTo>
                  <a:cubicBezTo>
                    <a:pt x="42" y="43"/>
                    <a:pt x="44" y="43"/>
                    <a:pt x="46" y="43"/>
                  </a:cubicBezTo>
                  <a:cubicBezTo>
                    <a:pt x="49" y="43"/>
                    <a:pt x="52" y="43"/>
                    <a:pt x="56" y="43"/>
                  </a:cubicBezTo>
                  <a:cubicBezTo>
                    <a:pt x="60" y="44"/>
                    <a:pt x="65" y="44"/>
                    <a:pt x="70" y="44"/>
                  </a:cubicBezTo>
                  <a:cubicBezTo>
                    <a:pt x="72" y="44"/>
                    <a:pt x="74" y="44"/>
                    <a:pt x="76" y="44"/>
                  </a:cubicBezTo>
                  <a:cubicBezTo>
                    <a:pt x="77" y="44"/>
                    <a:pt x="78" y="45"/>
                    <a:pt x="78" y="45"/>
                  </a:cubicBezTo>
                  <a:cubicBezTo>
                    <a:pt x="80" y="46"/>
                    <a:pt x="81" y="45"/>
                    <a:pt x="82" y="45"/>
                  </a:cubicBezTo>
                  <a:cubicBezTo>
                    <a:pt x="83" y="44"/>
                    <a:pt x="84" y="44"/>
                    <a:pt x="84" y="44"/>
                  </a:cubicBezTo>
                  <a:cubicBezTo>
                    <a:pt x="89" y="44"/>
                    <a:pt x="95" y="44"/>
                    <a:pt x="100" y="44"/>
                  </a:cubicBezTo>
                  <a:cubicBezTo>
                    <a:pt x="100" y="44"/>
                    <a:pt x="100" y="44"/>
                    <a:pt x="100" y="45"/>
                  </a:cubicBezTo>
                  <a:cubicBezTo>
                    <a:pt x="100" y="46"/>
                    <a:pt x="100" y="47"/>
                    <a:pt x="101" y="48"/>
                  </a:cubicBezTo>
                  <a:close/>
                  <a:moveTo>
                    <a:pt x="28" y="34"/>
                  </a:moveTo>
                  <a:cubicBezTo>
                    <a:pt x="25" y="33"/>
                    <a:pt x="22" y="33"/>
                    <a:pt x="19" y="32"/>
                  </a:cubicBezTo>
                  <a:cubicBezTo>
                    <a:pt x="18" y="32"/>
                    <a:pt x="17" y="32"/>
                    <a:pt x="15" y="31"/>
                  </a:cubicBezTo>
                  <a:cubicBezTo>
                    <a:pt x="17" y="31"/>
                    <a:pt x="19" y="30"/>
                    <a:pt x="20" y="29"/>
                  </a:cubicBezTo>
                  <a:cubicBezTo>
                    <a:pt x="23" y="28"/>
                    <a:pt x="25" y="27"/>
                    <a:pt x="28" y="26"/>
                  </a:cubicBezTo>
                  <a:cubicBezTo>
                    <a:pt x="37" y="23"/>
                    <a:pt x="47" y="19"/>
                    <a:pt x="58" y="18"/>
                  </a:cubicBezTo>
                  <a:cubicBezTo>
                    <a:pt x="60" y="17"/>
                    <a:pt x="63" y="17"/>
                    <a:pt x="66" y="18"/>
                  </a:cubicBezTo>
                  <a:cubicBezTo>
                    <a:pt x="66" y="18"/>
                    <a:pt x="66" y="18"/>
                    <a:pt x="65" y="17"/>
                  </a:cubicBezTo>
                  <a:cubicBezTo>
                    <a:pt x="66" y="18"/>
                    <a:pt x="66" y="18"/>
                    <a:pt x="66" y="18"/>
                  </a:cubicBezTo>
                  <a:cubicBezTo>
                    <a:pt x="66" y="18"/>
                    <a:pt x="66" y="18"/>
                    <a:pt x="67" y="18"/>
                  </a:cubicBezTo>
                  <a:cubicBezTo>
                    <a:pt x="68" y="18"/>
                    <a:pt x="68" y="17"/>
                    <a:pt x="69" y="17"/>
                  </a:cubicBezTo>
                  <a:cubicBezTo>
                    <a:pt x="69" y="17"/>
                    <a:pt x="70" y="17"/>
                    <a:pt x="70" y="16"/>
                  </a:cubicBezTo>
                  <a:cubicBezTo>
                    <a:pt x="72" y="16"/>
                    <a:pt x="73" y="16"/>
                    <a:pt x="75" y="16"/>
                  </a:cubicBezTo>
                  <a:cubicBezTo>
                    <a:pt x="76" y="16"/>
                    <a:pt x="77" y="16"/>
                    <a:pt x="78" y="16"/>
                  </a:cubicBezTo>
                  <a:cubicBezTo>
                    <a:pt x="76" y="16"/>
                    <a:pt x="75" y="17"/>
                    <a:pt x="73" y="17"/>
                  </a:cubicBezTo>
                  <a:cubicBezTo>
                    <a:pt x="68" y="19"/>
                    <a:pt x="64" y="20"/>
                    <a:pt x="60" y="22"/>
                  </a:cubicBezTo>
                  <a:cubicBezTo>
                    <a:pt x="53" y="24"/>
                    <a:pt x="47" y="26"/>
                    <a:pt x="41" y="28"/>
                  </a:cubicBezTo>
                  <a:cubicBezTo>
                    <a:pt x="38" y="29"/>
                    <a:pt x="36" y="30"/>
                    <a:pt x="33" y="31"/>
                  </a:cubicBezTo>
                  <a:cubicBezTo>
                    <a:pt x="32" y="32"/>
                    <a:pt x="31" y="33"/>
                    <a:pt x="32" y="34"/>
                  </a:cubicBezTo>
                  <a:cubicBezTo>
                    <a:pt x="30" y="34"/>
                    <a:pt x="29" y="34"/>
                    <a:pt x="28" y="34"/>
                  </a:cubicBezTo>
                  <a:close/>
                  <a:moveTo>
                    <a:pt x="162" y="35"/>
                  </a:moveTo>
                  <a:cubicBezTo>
                    <a:pt x="170" y="32"/>
                    <a:pt x="177" y="29"/>
                    <a:pt x="185" y="27"/>
                  </a:cubicBezTo>
                  <a:cubicBezTo>
                    <a:pt x="185" y="26"/>
                    <a:pt x="185" y="26"/>
                    <a:pt x="185" y="26"/>
                  </a:cubicBezTo>
                  <a:cubicBezTo>
                    <a:pt x="185" y="27"/>
                    <a:pt x="184" y="27"/>
                    <a:pt x="184" y="27"/>
                  </a:cubicBezTo>
                  <a:cubicBezTo>
                    <a:pt x="183" y="27"/>
                    <a:pt x="182" y="28"/>
                    <a:pt x="181" y="28"/>
                  </a:cubicBezTo>
                  <a:cubicBezTo>
                    <a:pt x="181" y="28"/>
                    <a:pt x="180" y="29"/>
                    <a:pt x="179" y="29"/>
                  </a:cubicBezTo>
                  <a:cubicBezTo>
                    <a:pt x="179" y="29"/>
                    <a:pt x="178" y="30"/>
                    <a:pt x="177" y="31"/>
                  </a:cubicBezTo>
                  <a:cubicBezTo>
                    <a:pt x="176" y="32"/>
                    <a:pt x="175" y="33"/>
                    <a:pt x="176" y="35"/>
                  </a:cubicBezTo>
                  <a:cubicBezTo>
                    <a:pt x="171" y="35"/>
                    <a:pt x="167" y="35"/>
                    <a:pt x="162" y="35"/>
                  </a:cubicBezTo>
                  <a:close/>
                  <a:moveTo>
                    <a:pt x="264" y="18"/>
                  </a:moveTo>
                  <a:cubicBezTo>
                    <a:pt x="264" y="18"/>
                    <a:pt x="264" y="18"/>
                    <a:pt x="264" y="18"/>
                  </a:cubicBezTo>
                  <a:cubicBezTo>
                    <a:pt x="264" y="18"/>
                    <a:pt x="264" y="18"/>
                    <a:pt x="264" y="18"/>
                  </a:cubicBezTo>
                  <a:cubicBezTo>
                    <a:pt x="264" y="18"/>
                    <a:pt x="264" y="18"/>
                    <a:pt x="264" y="18"/>
                  </a:cubicBezTo>
                  <a:close/>
                  <a:moveTo>
                    <a:pt x="228" y="9"/>
                  </a:moveTo>
                  <a:cubicBezTo>
                    <a:pt x="231" y="10"/>
                    <a:pt x="233" y="10"/>
                    <a:pt x="236" y="11"/>
                  </a:cubicBezTo>
                  <a:cubicBezTo>
                    <a:pt x="238" y="11"/>
                    <a:pt x="240" y="11"/>
                    <a:pt x="242" y="12"/>
                  </a:cubicBezTo>
                  <a:cubicBezTo>
                    <a:pt x="244" y="12"/>
                    <a:pt x="246" y="12"/>
                    <a:pt x="248" y="13"/>
                  </a:cubicBezTo>
                  <a:cubicBezTo>
                    <a:pt x="249" y="13"/>
                    <a:pt x="250" y="13"/>
                    <a:pt x="251" y="13"/>
                  </a:cubicBezTo>
                  <a:cubicBezTo>
                    <a:pt x="255" y="14"/>
                    <a:pt x="259" y="15"/>
                    <a:pt x="263" y="17"/>
                  </a:cubicBezTo>
                  <a:cubicBezTo>
                    <a:pt x="263" y="17"/>
                    <a:pt x="264" y="17"/>
                    <a:pt x="264" y="18"/>
                  </a:cubicBezTo>
                  <a:cubicBezTo>
                    <a:pt x="264" y="18"/>
                    <a:pt x="264" y="18"/>
                    <a:pt x="264" y="18"/>
                  </a:cubicBezTo>
                  <a:cubicBezTo>
                    <a:pt x="264" y="18"/>
                    <a:pt x="264" y="19"/>
                    <a:pt x="263" y="19"/>
                  </a:cubicBezTo>
                  <a:cubicBezTo>
                    <a:pt x="263" y="20"/>
                    <a:pt x="262" y="21"/>
                    <a:pt x="261" y="21"/>
                  </a:cubicBezTo>
                  <a:cubicBezTo>
                    <a:pt x="259" y="23"/>
                    <a:pt x="257" y="24"/>
                    <a:pt x="254" y="25"/>
                  </a:cubicBezTo>
                  <a:cubicBezTo>
                    <a:pt x="249" y="27"/>
                    <a:pt x="244" y="29"/>
                    <a:pt x="239" y="30"/>
                  </a:cubicBezTo>
                  <a:cubicBezTo>
                    <a:pt x="241" y="28"/>
                    <a:pt x="243" y="27"/>
                    <a:pt x="245" y="25"/>
                  </a:cubicBezTo>
                  <a:cubicBezTo>
                    <a:pt x="247" y="24"/>
                    <a:pt x="248" y="23"/>
                    <a:pt x="249" y="21"/>
                  </a:cubicBezTo>
                  <a:cubicBezTo>
                    <a:pt x="249" y="19"/>
                    <a:pt x="249" y="17"/>
                    <a:pt x="248" y="16"/>
                  </a:cubicBezTo>
                  <a:cubicBezTo>
                    <a:pt x="247" y="14"/>
                    <a:pt x="245" y="13"/>
                    <a:pt x="244" y="12"/>
                  </a:cubicBezTo>
                  <a:cubicBezTo>
                    <a:pt x="243" y="12"/>
                    <a:pt x="242" y="12"/>
                    <a:pt x="242" y="12"/>
                  </a:cubicBezTo>
                  <a:cubicBezTo>
                    <a:pt x="241" y="12"/>
                    <a:pt x="239" y="12"/>
                    <a:pt x="238" y="13"/>
                  </a:cubicBezTo>
                  <a:cubicBezTo>
                    <a:pt x="229" y="20"/>
                    <a:pt x="220" y="26"/>
                    <a:pt x="211" y="33"/>
                  </a:cubicBezTo>
                  <a:cubicBezTo>
                    <a:pt x="211" y="33"/>
                    <a:pt x="211" y="33"/>
                    <a:pt x="211" y="33"/>
                  </a:cubicBezTo>
                  <a:cubicBezTo>
                    <a:pt x="210" y="33"/>
                    <a:pt x="210" y="33"/>
                    <a:pt x="209" y="33"/>
                  </a:cubicBezTo>
                  <a:cubicBezTo>
                    <a:pt x="206" y="34"/>
                    <a:pt x="203" y="34"/>
                    <a:pt x="200" y="34"/>
                  </a:cubicBezTo>
                  <a:cubicBezTo>
                    <a:pt x="197" y="34"/>
                    <a:pt x="195" y="34"/>
                    <a:pt x="192" y="35"/>
                  </a:cubicBezTo>
                  <a:cubicBezTo>
                    <a:pt x="193" y="34"/>
                    <a:pt x="194" y="34"/>
                    <a:pt x="195" y="33"/>
                  </a:cubicBezTo>
                  <a:cubicBezTo>
                    <a:pt x="206" y="29"/>
                    <a:pt x="216" y="25"/>
                    <a:pt x="226" y="20"/>
                  </a:cubicBezTo>
                  <a:cubicBezTo>
                    <a:pt x="228" y="20"/>
                    <a:pt x="229" y="19"/>
                    <a:pt x="230" y="18"/>
                  </a:cubicBezTo>
                  <a:cubicBezTo>
                    <a:pt x="230" y="17"/>
                    <a:pt x="230" y="15"/>
                    <a:pt x="230" y="14"/>
                  </a:cubicBezTo>
                  <a:cubicBezTo>
                    <a:pt x="230" y="13"/>
                    <a:pt x="229" y="12"/>
                    <a:pt x="228" y="11"/>
                  </a:cubicBezTo>
                  <a:cubicBezTo>
                    <a:pt x="227" y="10"/>
                    <a:pt x="226" y="10"/>
                    <a:pt x="225" y="10"/>
                  </a:cubicBezTo>
                  <a:cubicBezTo>
                    <a:pt x="224" y="10"/>
                    <a:pt x="224" y="10"/>
                    <a:pt x="224" y="10"/>
                  </a:cubicBezTo>
                  <a:cubicBezTo>
                    <a:pt x="222" y="11"/>
                    <a:pt x="221" y="11"/>
                    <a:pt x="220" y="12"/>
                  </a:cubicBezTo>
                  <a:cubicBezTo>
                    <a:pt x="220" y="11"/>
                    <a:pt x="220" y="10"/>
                    <a:pt x="220" y="9"/>
                  </a:cubicBezTo>
                  <a:cubicBezTo>
                    <a:pt x="220" y="9"/>
                    <a:pt x="220" y="9"/>
                    <a:pt x="219" y="9"/>
                  </a:cubicBezTo>
                  <a:cubicBezTo>
                    <a:pt x="222" y="9"/>
                    <a:pt x="225" y="9"/>
                    <a:pt x="228" y="9"/>
                  </a:cubicBezTo>
                  <a:close/>
                  <a:moveTo>
                    <a:pt x="119" y="29"/>
                  </a:moveTo>
                  <a:cubicBezTo>
                    <a:pt x="124" y="27"/>
                    <a:pt x="129" y="26"/>
                    <a:pt x="134" y="24"/>
                  </a:cubicBezTo>
                  <a:cubicBezTo>
                    <a:pt x="140" y="21"/>
                    <a:pt x="146" y="19"/>
                    <a:pt x="153" y="17"/>
                  </a:cubicBezTo>
                  <a:cubicBezTo>
                    <a:pt x="154" y="16"/>
                    <a:pt x="155" y="15"/>
                    <a:pt x="156" y="14"/>
                  </a:cubicBezTo>
                  <a:cubicBezTo>
                    <a:pt x="157" y="13"/>
                    <a:pt x="157" y="11"/>
                    <a:pt x="157" y="10"/>
                  </a:cubicBezTo>
                  <a:cubicBezTo>
                    <a:pt x="156" y="9"/>
                    <a:pt x="155" y="7"/>
                    <a:pt x="154" y="7"/>
                  </a:cubicBezTo>
                  <a:cubicBezTo>
                    <a:pt x="154" y="7"/>
                    <a:pt x="154" y="7"/>
                    <a:pt x="154" y="7"/>
                  </a:cubicBezTo>
                  <a:cubicBezTo>
                    <a:pt x="156" y="7"/>
                    <a:pt x="157" y="7"/>
                    <a:pt x="159" y="7"/>
                  </a:cubicBezTo>
                  <a:cubicBezTo>
                    <a:pt x="168" y="7"/>
                    <a:pt x="176" y="7"/>
                    <a:pt x="185" y="7"/>
                  </a:cubicBezTo>
                  <a:cubicBezTo>
                    <a:pt x="188" y="7"/>
                    <a:pt x="190" y="7"/>
                    <a:pt x="193" y="7"/>
                  </a:cubicBezTo>
                  <a:cubicBezTo>
                    <a:pt x="198" y="7"/>
                    <a:pt x="203" y="8"/>
                    <a:pt x="208" y="8"/>
                  </a:cubicBezTo>
                  <a:cubicBezTo>
                    <a:pt x="209" y="8"/>
                    <a:pt x="210" y="8"/>
                    <a:pt x="211" y="8"/>
                  </a:cubicBezTo>
                  <a:cubicBezTo>
                    <a:pt x="193" y="14"/>
                    <a:pt x="175" y="21"/>
                    <a:pt x="157" y="28"/>
                  </a:cubicBezTo>
                  <a:cubicBezTo>
                    <a:pt x="157" y="28"/>
                    <a:pt x="156" y="29"/>
                    <a:pt x="156" y="29"/>
                  </a:cubicBezTo>
                  <a:cubicBezTo>
                    <a:pt x="155" y="29"/>
                    <a:pt x="154" y="30"/>
                    <a:pt x="153" y="30"/>
                  </a:cubicBezTo>
                  <a:cubicBezTo>
                    <a:pt x="151" y="31"/>
                    <a:pt x="150" y="31"/>
                    <a:pt x="150" y="32"/>
                  </a:cubicBezTo>
                  <a:cubicBezTo>
                    <a:pt x="149" y="33"/>
                    <a:pt x="148" y="35"/>
                    <a:pt x="148" y="36"/>
                  </a:cubicBezTo>
                  <a:cubicBezTo>
                    <a:pt x="147" y="36"/>
                    <a:pt x="145" y="36"/>
                    <a:pt x="144" y="36"/>
                  </a:cubicBezTo>
                  <a:cubicBezTo>
                    <a:pt x="141" y="36"/>
                    <a:pt x="138" y="36"/>
                    <a:pt x="135" y="36"/>
                  </a:cubicBezTo>
                  <a:cubicBezTo>
                    <a:pt x="136" y="35"/>
                    <a:pt x="138" y="35"/>
                    <a:pt x="140" y="34"/>
                  </a:cubicBezTo>
                  <a:cubicBezTo>
                    <a:pt x="145" y="32"/>
                    <a:pt x="149" y="30"/>
                    <a:pt x="154" y="27"/>
                  </a:cubicBezTo>
                  <a:cubicBezTo>
                    <a:pt x="160" y="24"/>
                    <a:pt x="167" y="21"/>
                    <a:pt x="174" y="18"/>
                  </a:cubicBezTo>
                  <a:cubicBezTo>
                    <a:pt x="175" y="18"/>
                    <a:pt x="176" y="16"/>
                    <a:pt x="176" y="15"/>
                  </a:cubicBezTo>
                  <a:cubicBezTo>
                    <a:pt x="176" y="14"/>
                    <a:pt x="176" y="12"/>
                    <a:pt x="176" y="11"/>
                  </a:cubicBezTo>
                  <a:cubicBezTo>
                    <a:pt x="175" y="10"/>
                    <a:pt x="174" y="9"/>
                    <a:pt x="173" y="9"/>
                  </a:cubicBezTo>
                  <a:cubicBezTo>
                    <a:pt x="172" y="9"/>
                    <a:pt x="172" y="9"/>
                    <a:pt x="171" y="9"/>
                  </a:cubicBezTo>
                  <a:cubicBezTo>
                    <a:pt x="171" y="9"/>
                    <a:pt x="170" y="9"/>
                    <a:pt x="169" y="10"/>
                  </a:cubicBezTo>
                  <a:cubicBezTo>
                    <a:pt x="162" y="13"/>
                    <a:pt x="155" y="16"/>
                    <a:pt x="149" y="19"/>
                  </a:cubicBezTo>
                  <a:cubicBezTo>
                    <a:pt x="144" y="21"/>
                    <a:pt x="139" y="23"/>
                    <a:pt x="135" y="25"/>
                  </a:cubicBezTo>
                  <a:cubicBezTo>
                    <a:pt x="129" y="28"/>
                    <a:pt x="123" y="30"/>
                    <a:pt x="118" y="33"/>
                  </a:cubicBezTo>
                  <a:cubicBezTo>
                    <a:pt x="116" y="34"/>
                    <a:pt x="114" y="35"/>
                    <a:pt x="112" y="35"/>
                  </a:cubicBezTo>
                  <a:cubicBezTo>
                    <a:pt x="111" y="36"/>
                    <a:pt x="110" y="36"/>
                    <a:pt x="109" y="36"/>
                  </a:cubicBezTo>
                  <a:cubicBezTo>
                    <a:pt x="107" y="37"/>
                    <a:pt x="104" y="37"/>
                    <a:pt x="101" y="37"/>
                  </a:cubicBezTo>
                  <a:cubicBezTo>
                    <a:pt x="107" y="34"/>
                    <a:pt x="113" y="32"/>
                    <a:pt x="119" y="29"/>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285" name="Google Shape;285;gab0a873d43_0_261"/>
          <p:cNvSpPr/>
          <p:nvPr/>
        </p:nvSpPr>
        <p:spPr>
          <a:xfrm>
            <a:off x="6832205" y="2409824"/>
            <a:ext cx="3370500" cy="1126500"/>
          </a:xfrm>
          <a:prstGeom prst="rect">
            <a:avLst/>
          </a:prstGeom>
          <a:noFill/>
          <a:ln>
            <a:noFill/>
          </a:ln>
        </p:spPr>
        <p:txBody>
          <a:bodyPr spcFirstLastPara="1" wrap="square" lIns="91425" tIns="45700" rIns="91425" bIns="45700" anchor="t" anchorCtr="0">
            <a:noAutofit/>
          </a:bodyPr>
          <a:lstStyle/>
          <a:p>
            <a:pPr marL="0" marR="38100" lvl="0" indent="0" algn="l" rtl="0">
              <a:lnSpc>
                <a:spcPct val="133333"/>
              </a:lnSpc>
              <a:spcBef>
                <a:spcPts val="0"/>
              </a:spcBef>
              <a:spcAft>
                <a:spcPts val="0"/>
              </a:spcAft>
              <a:buSzPts val="1100"/>
              <a:buNone/>
            </a:pPr>
            <a:r>
              <a:rPr lang="zh-CN" sz="1800">
                <a:solidFill>
                  <a:srgbClr val="202124"/>
                </a:solidFill>
                <a:highlight>
                  <a:srgbClr val="F8F9FA"/>
                </a:highlight>
              </a:rPr>
              <a:t>1.產生重大影響</a:t>
            </a:r>
            <a:endParaRPr sz="1800">
              <a:solidFill>
                <a:srgbClr val="202124"/>
              </a:solidFill>
              <a:highlight>
                <a:srgbClr val="F8F9FA"/>
              </a:highlight>
            </a:endParaRPr>
          </a:p>
          <a:p>
            <a:pPr marL="0" marR="38100" lvl="0" indent="0" algn="l" rtl="0">
              <a:lnSpc>
                <a:spcPct val="133333"/>
              </a:lnSpc>
              <a:spcBef>
                <a:spcPts val="0"/>
              </a:spcBef>
              <a:spcAft>
                <a:spcPts val="0"/>
              </a:spcAft>
              <a:buSzPts val="1100"/>
              <a:buNone/>
            </a:pPr>
            <a:r>
              <a:rPr lang="zh-CN" sz="1800">
                <a:solidFill>
                  <a:srgbClr val="202124"/>
                </a:solidFill>
                <a:highlight>
                  <a:srgbClr val="F8F9FA"/>
                </a:highlight>
              </a:rPr>
              <a:t>2.具有意外性</a:t>
            </a:r>
            <a:endParaRPr sz="1800">
              <a:solidFill>
                <a:srgbClr val="202124"/>
              </a:solidFill>
              <a:highlight>
                <a:srgbClr val="F8F9FA"/>
              </a:highlight>
            </a:endParaRPr>
          </a:p>
          <a:p>
            <a:pPr marL="0" marR="38100" lvl="0" indent="0" algn="l" rtl="0">
              <a:lnSpc>
                <a:spcPct val="133333"/>
              </a:lnSpc>
              <a:spcBef>
                <a:spcPts val="0"/>
              </a:spcBef>
              <a:spcAft>
                <a:spcPts val="0"/>
              </a:spcAft>
              <a:buClr>
                <a:schemeClr val="dk1"/>
              </a:buClr>
              <a:buSzPts val="1100"/>
              <a:buFont typeface="Arial"/>
              <a:buNone/>
            </a:pPr>
            <a:r>
              <a:rPr lang="zh-CN" sz="1800">
                <a:solidFill>
                  <a:srgbClr val="202124"/>
                </a:solidFill>
                <a:highlight>
                  <a:srgbClr val="F8F9FA"/>
                </a:highlight>
              </a:rPr>
              <a:t>3.可解釋和可預測的(非必要)</a:t>
            </a:r>
            <a:endParaRPr sz="1800">
              <a:solidFill>
                <a:srgbClr val="202124"/>
              </a:solidFill>
              <a:highlight>
                <a:srgbClr val="F8F9FA"/>
              </a:highlight>
            </a:endParaRPr>
          </a:p>
          <a:p>
            <a:pPr marL="0" lvl="0" indent="0" algn="l" rtl="0">
              <a:lnSpc>
                <a:spcPct val="115000"/>
              </a:lnSpc>
              <a:spcBef>
                <a:spcPts val="0"/>
              </a:spcBef>
              <a:spcAft>
                <a:spcPts val="0"/>
              </a:spcAft>
              <a:buClr>
                <a:schemeClr val="dk1"/>
              </a:buClr>
              <a:buSzPts val="1100"/>
              <a:buFont typeface="Arial"/>
              <a:buNone/>
            </a:pPr>
            <a:endParaRPr sz="100">
              <a:solidFill>
                <a:srgbClr val="202124"/>
              </a:solidFill>
              <a:highlight>
                <a:srgbClr val="F8F9FA"/>
              </a:highlight>
            </a:endParaRPr>
          </a:p>
          <a:p>
            <a:pPr marL="0" lvl="0" indent="0" algn="just" rtl="0">
              <a:lnSpc>
                <a:spcPct val="120000"/>
              </a:lnSpc>
              <a:spcBef>
                <a:spcPts val="0"/>
              </a:spcBef>
              <a:spcAft>
                <a:spcPts val="0"/>
              </a:spcAft>
              <a:buClr>
                <a:srgbClr val="000000"/>
              </a:buClr>
              <a:buFont typeface="Arial"/>
              <a:buNone/>
            </a:pPr>
            <a:endParaRPr sz="1700">
              <a:solidFill>
                <a:srgbClr val="333333"/>
              </a:solidFill>
              <a:highlight>
                <a:srgbClr val="FFFFFF"/>
              </a:highlight>
            </a:endParaRPr>
          </a:p>
          <a:p>
            <a:pPr marL="0" marR="38100" lvl="0" indent="0" algn="l" rtl="0">
              <a:lnSpc>
                <a:spcPct val="133333"/>
              </a:lnSpc>
              <a:spcBef>
                <a:spcPts val="0"/>
              </a:spcBef>
              <a:spcAft>
                <a:spcPts val="0"/>
              </a:spcAft>
              <a:buSzPts val="1100"/>
              <a:buNone/>
            </a:pPr>
            <a:endParaRPr sz="1700">
              <a:solidFill>
                <a:srgbClr val="202124"/>
              </a:solidFill>
              <a:highlight>
                <a:srgbClr val="F8F9FA"/>
              </a:highlight>
            </a:endParaRPr>
          </a:p>
          <a:p>
            <a:pPr marL="0" marR="0" lvl="0" indent="0" algn="just" rtl="0">
              <a:lnSpc>
                <a:spcPct val="120000"/>
              </a:lnSpc>
              <a:spcBef>
                <a:spcPts val="0"/>
              </a:spcBef>
              <a:spcAft>
                <a:spcPts val="0"/>
              </a:spcAft>
              <a:buNone/>
            </a:pPr>
            <a:endParaRPr sz="1750">
              <a:solidFill>
                <a:srgbClr val="333333"/>
              </a:solidFill>
              <a:highlight>
                <a:srgbClr val="FFFFFF"/>
              </a:highlight>
            </a:endParaRPr>
          </a:p>
        </p:txBody>
      </p:sp>
      <p:sp>
        <p:nvSpPr>
          <p:cNvPr id="286" name="Google Shape;286;gab0a873d43_0_261"/>
          <p:cNvSpPr/>
          <p:nvPr/>
        </p:nvSpPr>
        <p:spPr>
          <a:xfrm>
            <a:off x="8297988" y="4440691"/>
            <a:ext cx="2241900" cy="498000"/>
          </a:xfrm>
          <a:prstGeom prst="rect">
            <a:avLst/>
          </a:prstGeom>
          <a:noFill/>
          <a:ln>
            <a:noFill/>
          </a:ln>
        </p:spPr>
        <p:txBody>
          <a:bodyPr spcFirstLastPara="1" wrap="square" lIns="91425" tIns="45700" rIns="91425" bIns="45700" anchor="t" anchorCtr="0">
            <a:noAutofit/>
          </a:bodyPr>
          <a:lstStyle/>
          <a:p>
            <a:pPr marL="0" marR="0" lvl="0" indent="0" algn="just" rtl="0">
              <a:lnSpc>
                <a:spcPct val="120000"/>
              </a:lnSpc>
              <a:spcBef>
                <a:spcPts val="0"/>
              </a:spcBef>
              <a:spcAft>
                <a:spcPts val="0"/>
              </a:spcAft>
              <a:buClr>
                <a:srgbClr val="000000"/>
              </a:buClr>
              <a:buFont typeface="Arial"/>
              <a:buNone/>
            </a:pPr>
            <a:r>
              <a:rPr lang="zh-CN" sz="2400" b="1">
                <a:solidFill>
                  <a:srgbClr val="3C3C3B"/>
                </a:solidFill>
                <a:latin typeface="Microsoft Yahei"/>
                <a:ea typeface="Microsoft Yahei"/>
                <a:cs typeface="Microsoft Yahei"/>
                <a:sym typeface="Microsoft Yahei"/>
              </a:rPr>
              <a:t>3個特點</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grpSp>
        <p:nvGrpSpPr>
          <p:cNvPr id="292" name="Google Shape;292;gab0a873d43_0_349"/>
          <p:cNvGrpSpPr/>
          <p:nvPr/>
        </p:nvGrpSpPr>
        <p:grpSpPr>
          <a:xfrm>
            <a:off x="786180" y="1414208"/>
            <a:ext cx="5777908" cy="4988381"/>
            <a:chOff x="4028" y="1228"/>
            <a:chExt cx="2851" cy="2256"/>
          </a:xfrm>
        </p:grpSpPr>
        <p:sp>
          <p:nvSpPr>
            <p:cNvPr id="293" name="Google Shape;293;gab0a873d43_0_349"/>
            <p:cNvSpPr/>
            <p:nvPr/>
          </p:nvSpPr>
          <p:spPr>
            <a:xfrm>
              <a:off x="4028" y="1228"/>
              <a:ext cx="2851" cy="1883"/>
            </a:xfrm>
            <a:custGeom>
              <a:avLst/>
              <a:gdLst/>
              <a:ahLst/>
              <a:cxnLst/>
              <a:rect l="l" t="t" r="r" b="b"/>
              <a:pathLst>
                <a:path w="697" h="460" extrusionOk="0">
                  <a:moveTo>
                    <a:pt x="1" y="136"/>
                  </a:moveTo>
                  <a:cubicBezTo>
                    <a:pt x="1" y="142"/>
                    <a:pt x="2" y="149"/>
                    <a:pt x="2" y="155"/>
                  </a:cubicBezTo>
                  <a:cubicBezTo>
                    <a:pt x="2" y="162"/>
                    <a:pt x="2" y="168"/>
                    <a:pt x="3" y="174"/>
                  </a:cubicBezTo>
                  <a:cubicBezTo>
                    <a:pt x="3" y="178"/>
                    <a:pt x="3" y="181"/>
                    <a:pt x="3" y="185"/>
                  </a:cubicBezTo>
                  <a:cubicBezTo>
                    <a:pt x="4" y="187"/>
                    <a:pt x="4" y="190"/>
                    <a:pt x="4" y="193"/>
                  </a:cubicBezTo>
                  <a:cubicBezTo>
                    <a:pt x="4" y="197"/>
                    <a:pt x="5" y="200"/>
                    <a:pt x="5" y="204"/>
                  </a:cubicBezTo>
                  <a:cubicBezTo>
                    <a:pt x="5" y="207"/>
                    <a:pt x="6" y="210"/>
                    <a:pt x="6" y="212"/>
                  </a:cubicBezTo>
                  <a:cubicBezTo>
                    <a:pt x="7" y="218"/>
                    <a:pt x="8" y="225"/>
                    <a:pt x="9" y="231"/>
                  </a:cubicBezTo>
                  <a:cubicBezTo>
                    <a:pt x="10" y="237"/>
                    <a:pt x="11" y="244"/>
                    <a:pt x="12" y="250"/>
                  </a:cubicBezTo>
                  <a:cubicBezTo>
                    <a:pt x="13" y="253"/>
                    <a:pt x="13" y="256"/>
                    <a:pt x="13" y="259"/>
                  </a:cubicBezTo>
                  <a:cubicBezTo>
                    <a:pt x="15" y="272"/>
                    <a:pt x="16" y="284"/>
                    <a:pt x="17" y="296"/>
                  </a:cubicBezTo>
                  <a:cubicBezTo>
                    <a:pt x="17" y="301"/>
                    <a:pt x="17" y="306"/>
                    <a:pt x="18" y="311"/>
                  </a:cubicBezTo>
                  <a:cubicBezTo>
                    <a:pt x="17" y="311"/>
                    <a:pt x="16" y="311"/>
                    <a:pt x="15" y="311"/>
                  </a:cubicBezTo>
                  <a:cubicBezTo>
                    <a:pt x="14" y="311"/>
                    <a:pt x="12" y="312"/>
                    <a:pt x="11" y="313"/>
                  </a:cubicBezTo>
                  <a:cubicBezTo>
                    <a:pt x="9" y="315"/>
                    <a:pt x="9" y="316"/>
                    <a:pt x="9" y="318"/>
                  </a:cubicBezTo>
                  <a:cubicBezTo>
                    <a:pt x="9" y="320"/>
                    <a:pt x="9" y="322"/>
                    <a:pt x="11" y="323"/>
                  </a:cubicBezTo>
                  <a:cubicBezTo>
                    <a:pt x="11" y="324"/>
                    <a:pt x="12" y="325"/>
                    <a:pt x="14" y="325"/>
                  </a:cubicBezTo>
                  <a:cubicBezTo>
                    <a:pt x="15" y="325"/>
                    <a:pt x="16" y="325"/>
                    <a:pt x="17" y="325"/>
                  </a:cubicBezTo>
                  <a:cubicBezTo>
                    <a:pt x="18" y="325"/>
                    <a:pt x="18" y="325"/>
                    <a:pt x="19" y="325"/>
                  </a:cubicBezTo>
                  <a:cubicBezTo>
                    <a:pt x="19" y="325"/>
                    <a:pt x="19" y="325"/>
                    <a:pt x="19" y="325"/>
                  </a:cubicBezTo>
                  <a:cubicBezTo>
                    <a:pt x="19" y="327"/>
                    <a:pt x="20" y="328"/>
                    <a:pt x="20" y="329"/>
                  </a:cubicBezTo>
                  <a:cubicBezTo>
                    <a:pt x="21" y="331"/>
                    <a:pt x="22" y="332"/>
                    <a:pt x="23" y="333"/>
                  </a:cubicBezTo>
                  <a:cubicBezTo>
                    <a:pt x="24" y="333"/>
                    <a:pt x="27" y="334"/>
                    <a:pt x="28" y="334"/>
                  </a:cubicBezTo>
                  <a:cubicBezTo>
                    <a:pt x="30" y="334"/>
                    <a:pt x="32" y="333"/>
                    <a:pt x="35" y="333"/>
                  </a:cubicBezTo>
                  <a:cubicBezTo>
                    <a:pt x="37" y="332"/>
                    <a:pt x="39" y="331"/>
                    <a:pt x="41" y="330"/>
                  </a:cubicBezTo>
                  <a:cubicBezTo>
                    <a:pt x="46" y="328"/>
                    <a:pt x="51" y="326"/>
                    <a:pt x="56" y="324"/>
                  </a:cubicBezTo>
                  <a:cubicBezTo>
                    <a:pt x="57" y="323"/>
                    <a:pt x="58" y="322"/>
                    <a:pt x="58" y="321"/>
                  </a:cubicBezTo>
                  <a:cubicBezTo>
                    <a:pt x="59" y="320"/>
                    <a:pt x="59" y="319"/>
                    <a:pt x="59" y="317"/>
                  </a:cubicBezTo>
                  <a:cubicBezTo>
                    <a:pt x="66" y="316"/>
                    <a:pt x="74" y="315"/>
                    <a:pt x="81" y="314"/>
                  </a:cubicBezTo>
                  <a:cubicBezTo>
                    <a:pt x="88" y="313"/>
                    <a:pt x="95" y="312"/>
                    <a:pt x="102" y="311"/>
                  </a:cubicBezTo>
                  <a:cubicBezTo>
                    <a:pt x="107" y="310"/>
                    <a:pt x="113" y="310"/>
                    <a:pt x="118" y="309"/>
                  </a:cubicBezTo>
                  <a:cubicBezTo>
                    <a:pt x="126" y="309"/>
                    <a:pt x="134" y="308"/>
                    <a:pt x="143" y="307"/>
                  </a:cubicBezTo>
                  <a:cubicBezTo>
                    <a:pt x="143" y="307"/>
                    <a:pt x="144" y="307"/>
                    <a:pt x="144" y="307"/>
                  </a:cubicBezTo>
                  <a:cubicBezTo>
                    <a:pt x="145" y="307"/>
                    <a:pt x="145" y="307"/>
                    <a:pt x="145" y="307"/>
                  </a:cubicBezTo>
                  <a:cubicBezTo>
                    <a:pt x="146" y="307"/>
                    <a:pt x="147" y="307"/>
                    <a:pt x="148" y="307"/>
                  </a:cubicBezTo>
                  <a:cubicBezTo>
                    <a:pt x="148" y="308"/>
                    <a:pt x="149" y="309"/>
                    <a:pt x="149" y="310"/>
                  </a:cubicBezTo>
                  <a:cubicBezTo>
                    <a:pt x="150" y="311"/>
                    <a:pt x="151" y="312"/>
                    <a:pt x="152" y="312"/>
                  </a:cubicBezTo>
                  <a:cubicBezTo>
                    <a:pt x="154" y="313"/>
                    <a:pt x="155" y="312"/>
                    <a:pt x="157" y="312"/>
                  </a:cubicBezTo>
                  <a:cubicBezTo>
                    <a:pt x="157" y="312"/>
                    <a:pt x="157" y="312"/>
                    <a:pt x="157" y="311"/>
                  </a:cubicBezTo>
                  <a:cubicBezTo>
                    <a:pt x="158" y="311"/>
                    <a:pt x="160" y="310"/>
                    <a:pt x="162" y="310"/>
                  </a:cubicBezTo>
                  <a:cubicBezTo>
                    <a:pt x="163" y="310"/>
                    <a:pt x="164" y="309"/>
                    <a:pt x="166" y="309"/>
                  </a:cubicBezTo>
                  <a:cubicBezTo>
                    <a:pt x="168" y="309"/>
                    <a:pt x="170" y="309"/>
                    <a:pt x="171" y="308"/>
                  </a:cubicBezTo>
                  <a:cubicBezTo>
                    <a:pt x="173" y="308"/>
                    <a:pt x="174" y="308"/>
                    <a:pt x="175" y="308"/>
                  </a:cubicBezTo>
                  <a:cubicBezTo>
                    <a:pt x="177" y="308"/>
                    <a:pt x="179" y="307"/>
                    <a:pt x="181" y="307"/>
                  </a:cubicBezTo>
                  <a:cubicBezTo>
                    <a:pt x="181" y="311"/>
                    <a:pt x="181" y="315"/>
                    <a:pt x="180" y="318"/>
                  </a:cubicBezTo>
                  <a:cubicBezTo>
                    <a:pt x="179" y="331"/>
                    <a:pt x="174" y="344"/>
                    <a:pt x="169" y="356"/>
                  </a:cubicBezTo>
                  <a:cubicBezTo>
                    <a:pt x="168" y="358"/>
                    <a:pt x="167" y="361"/>
                    <a:pt x="166" y="363"/>
                  </a:cubicBezTo>
                  <a:cubicBezTo>
                    <a:pt x="164" y="366"/>
                    <a:pt x="163" y="370"/>
                    <a:pt x="161" y="373"/>
                  </a:cubicBezTo>
                  <a:cubicBezTo>
                    <a:pt x="159" y="378"/>
                    <a:pt x="157" y="382"/>
                    <a:pt x="155" y="386"/>
                  </a:cubicBezTo>
                  <a:cubicBezTo>
                    <a:pt x="152" y="390"/>
                    <a:pt x="150" y="395"/>
                    <a:pt x="148" y="399"/>
                  </a:cubicBezTo>
                  <a:cubicBezTo>
                    <a:pt x="145" y="405"/>
                    <a:pt x="142" y="411"/>
                    <a:pt x="139" y="416"/>
                  </a:cubicBezTo>
                  <a:cubicBezTo>
                    <a:pt x="136" y="422"/>
                    <a:pt x="133" y="428"/>
                    <a:pt x="130" y="434"/>
                  </a:cubicBezTo>
                  <a:cubicBezTo>
                    <a:pt x="129" y="437"/>
                    <a:pt x="127" y="440"/>
                    <a:pt x="126" y="444"/>
                  </a:cubicBezTo>
                  <a:cubicBezTo>
                    <a:pt x="126" y="445"/>
                    <a:pt x="125" y="447"/>
                    <a:pt x="125" y="448"/>
                  </a:cubicBezTo>
                  <a:cubicBezTo>
                    <a:pt x="125" y="449"/>
                    <a:pt x="125" y="450"/>
                    <a:pt x="125" y="452"/>
                  </a:cubicBezTo>
                  <a:cubicBezTo>
                    <a:pt x="125" y="452"/>
                    <a:pt x="125" y="453"/>
                    <a:pt x="125" y="454"/>
                  </a:cubicBezTo>
                  <a:cubicBezTo>
                    <a:pt x="125" y="456"/>
                    <a:pt x="125" y="457"/>
                    <a:pt x="126" y="458"/>
                  </a:cubicBezTo>
                  <a:cubicBezTo>
                    <a:pt x="127" y="459"/>
                    <a:pt x="129" y="460"/>
                    <a:pt x="131" y="459"/>
                  </a:cubicBezTo>
                  <a:cubicBezTo>
                    <a:pt x="132" y="459"/>
                    <a:pt x="133" y="458"/>
                    <a:pt x="134" y="458"/>
                  </a:cubicBezTo>
                  <a:cubicBezTo>
                    <a:pt x="135" y="458"/>
                    <a:pt x="135" y="456"/>
                    <a:pt x="136" y="456"/>
                  </a:cubicBezTo>
                  <a:cubicBezTo>
                    <a:pt x="137" y="455"/>
                    <a:pt x="137" y="454"/>
                    <a:pt x="138" y="452"/>
                  </a:cubicBezTo>
                  <a:cubicBezTo>
                    <a:pt x="139" y="451"/>
                    <a:pt x="140" y="450"/>
                    <a:pt x="140" y="448"/>
                  </a:cubicBezTo>
                  <a:cubicBezTo>
                    <a:pt x="142" y="446"/>
                    <a:pt x="143" y="444"/>
                    <a:pt x="145" y="442"/>
                  </a:cubicBezTo>
                  <a:cubicBezTo>
                    <a:pt x="148" y="437"/>
                    <a:pt x="151" y="432"/>
                    <a:pt x="154" y="427"/>
                  </a:cubicBezTo>
                  <a:cubicBezTo>
                    <a:pt x="160" y="418"/>
                    <a:pt x="165" y="410"/>
                    <a:pt x="171" y="402"/>
                  </a:cubicBezTo>
                  <a:cubicBezTo>
                    <a:pt x="178" y="392"/>
                    <a:pt x="185" y="382"/>
                    <a:pt x="192" y="372"/>
                  </a:cubicBezTo>
                  <a:cubicBezTo>
                    <a:pt x="195" y="368"/>
                    <a:pt x="198" y="364"/>
                    <a:pt x="200" y="360"/>
                  </a:cubicBezTo>
                  <a:cubicBezTo>
                    <a:pt x="203" y="356"/>
                    <a:pt x="206" y="352"/>
                    <a:pt x="208" y="348"/>
                  </a:cubicBezTo>
                  <a:cubicBezTo>
                    <a:pt x="212" y="342"/>
                    <a:pt x="216" y="336"/>
                    <a:pt x="219" y="330"/>
                  </a:cubicBezTo>
                  <a:cubicBezTo>
                    <a:pt x="222" y="324"/>
                    <a:pt x="226" y="318"/>
                    <a:pt x="229" y="312"/>
                  </a:cubicBezTo>
                  <a:cubicBezTo>
                    <a:pt x="229" y="312"/>
                    <a:pt x="229" y="312"/>
                    <a:pt x="229" y="312"/>
                  </a:cubicBezTo>
                  <a:cubicBezTo>
                    <a:pt x="242" y="312"/>
                    <a:pt x="254" y="311"/>
                    <a:pt x="267" y="310"/>
                  </a:cubicBezTo>
                  <a:cubicBezTo>
                    <a:pt x="280" y="309"/>
                    <a:pt x="293" y="308"/>
                    <a:pt x="306" y="307"/>
                  </a:cubicBezTo>
                  <a:cubicBezTo>
                    <a:pt x="319" y="306"/>
                    <a:pt x="331" y="306"/>
                    <a:pt x="344" y="305"/>
                  </a:cubicBezTo>
                  <a:cubicBezTo>
                    <a:pt x="357" y="304"/>
                    <a:pt x="370" y="303"/>
                    <a:pt x="383" y="303"/>
                  </a:cubicBezTo>
                  <a:cubicBezTo>
                    <a:pt x="391" y="302"/>
                    <a:pt x="399" y="302"/>
                    <a:pt x="407" y="301"/>
                  </a:cubicBezTo>
                  <a:cubicBezTo>
                    <a:pt x="412" y="301"/>
                    <a:pt x="417" y="301"/>
                    <a:pt x="422" y="301"/>
                  </a:cubicBezTo>
                  <a:cubicBezTo>
                    <a:pt x="430" y="301"/>
                    <a:pt x="438" y="300"/>
                    <a:pt x="446" y="300"/>
                  </a:cubicBezTo>
                  <a:cubicBezTo>
                    <a:pt x="451" y="300"/>
                    <a:pt x="457" y="300"/>
                    <a:pt x="462" y="299"/>
                  </a:cubicBezTo>
                  <a:cubicBezTo>
                    <a:pt x="475" y="299"/>
                    <a:pt x="488" y="299"/>
                    <a:pt x="500" y="299"/>
                  </a:cubicBezTo>
                  <a:cubicBezTo>
                    <a:pt x="514" y="299"/>
                    <a:pt x="527" y="299"/>
                    <a:pt x="540" y="299"/>
                  </a:cubicBezTo>
                  <a:cubicBezTo>
                    <a:pt x="555" y="299"/>
                    <a:pt x="569" y="299"/>
                    <a:pt x="583" y="299"/>
                  </a:cubicBezTo>
                  <a:cubicBezTo>
                    <a:pt x="589" y="299"/>
                    <a:pt x="594" y="299"/>
                    <a:pt x="599" y="299"/>
                  </a:cubicBezTo>
                  <a:cubicBezTo>
                    <a:pt x="607" y="299"/>
                    <a:pt x="615" y="300"/>
                    <a:pt x="623" y="300"/>
                  </a:cubicBezTo>
                  <a:cubicBezTo>
                    <a:pt x="627" y="299"/>
                    <a:pt x="632" y="299"/>
                    <a:pt x="636" y="299"/>
                  </a:cubicBezTo>
                  <a:cubicBezTo>
                    <a:pt x="641" y="299"/>
                    <a:pt x="646" y="299"/>
                    <a:pt x="651" y="298"/>
                  </a:cubicBezTo>
                  <a:cubicBezTo>
                    <a:pt x="660" y="297"/>
                    <a:pt x="670" y="295"/>
                    <a:pt x="678" y="290"/>
                  </a:cubicBezTo>
                  <a:cubicBezTo>
                    <a:pt x="680" y="289"/>
                    <a:pt x="682" y="288"/>
                    <a:pt x="684" y="286"/>
                  </a:cubicBezTo>
                  <a:cubicBezTo>
                    <a:pt x="685" y="285"/>
                    <a:pt x="687" y="284"/>
                    <a:pt x="688" y="282"/>
                  </a:cubicBezTo>
                  <a:cubicBezTo>
                    <a:pt x="690" y="281"/>
                    <a:pt x="691" y="279"/>
                    <a:pt x="692" y="277"/>
                  </a:cubicBezTo>
                  <a:cubicBezTo>
                    <a:pt x="693" y="276"/>
                    <a:pt x="693" y="275"/>
                    <a:pt x="693" y="274"/>
                  </a:cubicBezTo>
                  <a:cubicBezTo>
                    <a:pt x="694" y="273"/>
                    <a:pt x="695" y="271"/>
                    <a:pt x="695" y="270"/>
                  </a:cubicBezTo>
                  <a:cubicBezTo>
                    <a:pt x="697" y="265"/>
                    <a:pt x="697" y="261"/>
                    <a:pt x="697" y="256"/>
                  </a:cubicBezTo>
                  <a:cubicBezTo>
                    <a:pt x="697" y="251"/>
                    <a:pt x="696" y="246"/>
                    <a:pt x="695" y="241"/>
                  </a:cubicBezTo>
                  <a:cubicBezTo>
                    <a:pt x="694" y="229"/>
                    <a:pt x="692" y="216"/>
                    <a:pt x="690" y="203"/>
                  </a:cubicBezTo>
                  <a:cubicBezTo>
                    <a:pt x="690" y="196"/>
                    <a:pt x="689" y="190"/>
                    <a:pt x="688" y="183"/>
                  </a:cubicBezTo>
                  <a:cubicBezTo>
                    <a:pt x="687" y="176"/>
                    <a:pt x="686" y="169"/>
                    <a:pt x="685" y="161"/>
                  </a:cubicBezTo>
                  <a:cubicBezTo>
                    <a:pt x="685" y="158"/>
                    <a:pt x="684" y="154"/>
                    <a:pt x="684" y="151"/>
                  </a:cubicBezTo>
                  <a:cubicBezTo>
                    <a:pt x="684" y="148"/>
                    <a:pt x="683" y="146"/>
                    <a:pt x="683" y="143"/>
                  </a:cubicBezTo>
                  <a:cubicBezTo>
                    <a:pt x="682" y="139"/>
                    <a:pt x="682" y="135"/>
                    <a:pt x="681" y="131"/>
                  </a:cubicBezTo>
                  <a:cubicBezTo>
                    <a:pt x="680" y="129"/>
                    <a:pt x="680" y="126"/>
                    <a:pt x="680" y="123"/>
                  </a:cubicBezTo>
                  <a:cubicBezTo>
                    <a:pt x="679" y="120"/>
                    <a:pt x="678" y="116"/>
                    <a:pt x="677" y="112"/>
                  </a:cubicBezTo>
                  <a:cubicBezTo>
                    <a:pt x="677" y="110"/>
                    <a:pt x="676" y="107"/>
                    <a:pt x="676" y="104"/>
                  </a:cubicBezTo>
                  <a:cubicBezTo>
                    <a:pt x="674" y="96"/>
                    <a:pt x="672" y="88"/>
                    <a:pt x="670" y="80"/>
                  </a:cubicBezTo>
                  <a:cubicBezTo>
                    <a:pt x="667" y="71"/>
                    <a:pt x="664" y="63"/>
                    <a:pt x="660" y="55"/>
                  </a:cubicBezTo>
                  <a:cubicBezTo>
                    <a:pt x="656" y="47"/>
                    <a:pt x="650" y="40"/>
                    <a:pt x="644" y="33"/>
                  </a:cubicBezTo>
                  <a:cubicBezTo>
                    <a:pt x="631" y="20"/>
                    <a:pt x="614" y="12"/>
                    <a:pt x="596" y="8"/>
                  </a:cubicBezTo>
                  <a:cubicBezTo>
                    <a:pt x="592" y="7"/>
                    <a:pt x="587" y="6"/>
                    <a:pt x="583" y="6"/>
                  </a:cubicBezTo>
                  <a:cubicBezTo>
                    <a:pt x="579" y="5"/>
                    <a:pt x="575" y="4"/>
                    <a:pt x="571" y="4"/>
                  </a:cubicBezTo>
                  <a:cubicBezTo>
                    <a:pt x="567" y="4"/>
                    <a:pt x="564" y="3"/>
                    <a:pt x="560" y="3"/>
                  </a:cubicBezTo>
                  <a:cubicBezTo>
                    <a:pt x="557" y="3"/>
                    <a:pt x="553" y="2"/>
                    <a:pt x="549" y="2"/>
                  </a:cubicBezTo>
                  <a:cubicBezTo>
                    <a:pt x="547" y="2"/>
                    <a:pt x="545" y="2"/>
                    <a:pt x="543" y="2"/>
                  </a:cubicBezTo>
                  <a:cubicBezTo>
                    <a:pt x="538" y="1"/>
                    <a:pt x="533" y="1"/>
                    <a:pt x="529" y="1"/>
                  </a:cubicBezTo>
                  <a:cubicBezTo>
                    <a:pt x="526" y="1"/>
                    <a:pt x="524" y="1"/>
                    <a:pt x="522" y="0"/>
                  </a:cubicBezTo>
                  <a:cubicBezTo>
                    <a:pt x="514" y="0"/>
                    <a:pt x="507" y="0"/>
                    <a:pt x="499" y="0"/>
                  </a:cubicBezTo>
                  <a:cubicBezTo>
                    <a:pt x="493" y="0"/>
                    <a:pt x="486" y="0"/>
                    <a:pt x="480" y="0"/>
                  </a:cubicBezTo>
                  <a:cubicBezTo>
                    <a:pt x="473" y="0"/>
                    <a:pt x="466" y="0"/>
                    <a:pt x="459" y="0"/>
                  </a:cubicBezTo>
                  <a:cubicBezTo>
                    <a:pt x="445" y="0"/>
                    <a:pt x="432" y="0"/>
                    <a:pt x="419" y="0"/>
                  </a:cubicBezTo>
                  <a:cubicBezTo>
                    <a:pt x="406" y="1"/>
                    <a:pt x="394" y="1"/>
                    <a:pt x="381" y="1"/>
                  </a:cubicBezTo>
                  <a:cubicBezTo>
                    <a:pt x="376" y="1"/>
                    <a:pt x="370" y="2"/>
                    <a:pt x="365" y="2"/>
                  </a:cubicBezTo>
                  <a:cubicBezTo>
                    <a:pt x="358" y="2"/>
                    <a:pt x="351" y="2"/>
                    <a:pt x="345" y="2"/>
                  </a:cubicBezTo>
                  <a:cubicBezTo>
                    <a:pt x="338" y="3"/>
                    <a:pt x="331" y="3"/>
                    <a:pt x="324" y="3"/>
                  </a:cubicBezTo>
                  <a:cubicBezTo>
                    <a:pt x="318" y="4"/>
                    <a:pt x="312" y="4"/>
                    <a:pt x="306" y="4"/>
                  </a:cubicBezTo>
                  <a:cubicBezTo>
                    <a:pt x="293" y="5"/>
                    <a:pt x="280" y="6"/>
                    <a:pt x="267" y="7"/>
                  </a:cubicBezTo>
                  <a:cubicBezTo>
                    <a:pt x="255" y="8"/>
                    <a:pt x="242" y="9"/>
                    <a:pt x="229" y="10"/>
                  </a:cubicBezTo>
                  <a:cubicBezTo>
                    <a:pt x="221" y="10"/>
                    <a:pt x="213" y="11"/>
                    <a:pt x="205" y="12"/>
                  </a:cubicBezTo>
                  <a:cubicBezTo>
                    <a:pt x="200" y="12"/>
                    <a:pt x="196" y="12"/>
                    <a:pt x="191" y="13"/>
                  </a:cubicBezTo>
                  <a:cubicBezTo>
                    <a:pt x="177" y="14"/>
                    <a:pt x="162" y="16"/>
                    <a:pt x="148" y="17"/>
                  </a:cubicBezTo>
                  <a:cubicBezTo>
                    <a:pt x="146" y="17"/>
                    <a:pt x="144" y="17"/>
                    <a:pt x="142" y="18"/>
                  </a:cubicBezTo>
                  <a:cubicBezTo>
                    <a:pt x="138" y="18"/>
                    <a:pt x="133" y="19"/>
                    <a:pt x="129" y="19"/>
                  </a:cubicBezTo>
                  <a:cubicBezTo>
                    <a:pt x="122" y="20"/>
                    <a:pt x="116" y="21"/>
                    <a:pt x="109" y="22"/>
                  </a:cubicBezTo>
                  <a:cubicBezTo>
                    <a:pt x="105" y="23"/>
                    <a:pt x="100" y="23"/>
                    <a:pt x="96" y="24"/>
                  </a:cubicBezTo>
                  <a:cubicBezTo>
                    <a:pt x="95" y="24"/>
                    <a:pt x="94" y="25"/>
                    <a:pt x="94" y="26"/>
                  </a:cubicBezTo>
                  <a:cubicBezTo>
                    <a:pt x="92" y="26"/>
                    <a:pt x="91" y="26"/>
                    <a:pt x="90" y="26"/>
                  </a:cubicBezTo>
                  <a:cubicBezTo>
                    <a:pt x="87" y="26"/>
                    <a:pt x="85" y="26"/>
                    <a:pt x="82" y="26"/>
                  </a:cubicBezTo>
                  <a:cubicBezTo>
                    <a:pt x="78" y="26"/>
                    <a:pt x="74" y="27"/>
                    <a:pt x="70" y="27"/>
                  </a:cubicBezTo>
                  <a:cubicBezTo>
                    <a:pt x="64" y="27"/>
                    <a:pt x="59" y="28"/>
                    <a:pt x="53" y="29"/>
                  </a:cubicBezTo>
                  <a:cubicBezTo>
                    <a:pt x="46" y="30"/>
                    <a:pt x="39" y="31"/>
                    <a:pt x="33" y="31"/>
                  </a:cubicBezTo>
                  <a:cubicBezTo>
                    <a:pt x="31" y="32"/>
                    <a:pt x="30" y="32"/>
                    <a:pt x="29" y="32"/>
                  </a:cubicBezTo>
                  <a:cubicBezTo>
                    <a:pt x="27" y="33"/>
                    <a:pt x="25" y="33"/>
                    <a:pt x="23" y="34"/>
                  </a:cubicBezTo>
                  <a:cubicBezTo>
                    <a:pt x="19" y="36"/>
                    <a:pt x="16" y="39"/>
                    <a:pt x="14" y="43"/>
                  </a:cubicBezTo>
                  <a:cubicBezTo>
                    <a:pt x="12" y="46"/>
                    <a:pt x="10" y="50"/>
                    <a:pt x="9" y="54"/>
                  </a:cubicBezTo>
                  <a:cubicBezTo>
                    <a:pt x="7" y="59"/>
                    <a:pt x="6" y="63"/>
                    <a:pt x="5" y="67"/>
                  </a:cubicBezTo>
                  <a:cubicBezTo>
                    <a:pt x="3" y="76"/>
                    <a:pt x="1" y="85"/>
                    <a:pt x="0" y="94"/>
                  </a:cubicBezTo>
                  <a:cubicBezTo>
                    <a:pt x="0" y="98"/>
                    <a:pt x="0" y="103"/>
                    <a:pt x="0" y="107"/>
                  </a:cubicBezTo>
                  <a:cubicBezTo>
                    <a:pt x="0" y="110"/>
                    <a:pt x="0" y="114"/>
                    <a:pt x="0" y="117"/>
                  </a:cubicBezTo>
                  <a:cubicBezTo>
                    <a:pt x="0" y="123"/>
                    <a:pt x="0" y="129"/>
                    <a:pt x="1" y="136"/>
                  </a:cubicBezTo>
                  <a:close/>
                  <a:moveTo>
                    <a:pt x="10" y="104"/>
                  </a:moveTo>
                  <a:cubicBezTo>
                    <a:pt x="10" y="97"/>
                    <a:pt x="11" y="90"/>
                    <a:pt x="12" y="83"/>
                  </a:cubicBezTo>
                  <a:cubicBezTo>
                    <a:pt x="13" y="73"/>
                    <a:pt x="15" y="63"/>
                    <a:pt x="19" y="54"/>
                  </a:cubicBezTo>
                  <a:cubicBezTo>
                    <a:pt x="20" y="51"/>
                    <a:pt x="22" y="48"/>
                    <a:pt x="24" y="45"/>
                  </a:cubicBezTo>
                  <a:cubicBezTo>
                    <a:pt x="24" y="44"/>
                    <a:pt x="25" y="44"/>
                    <a:pt x="26" y="43"/>
                  </a:cubicBezTo>
                  <a:cubicBezTo>
                    <a:pt x="27" y="42"/>
                    <a:pt x="28" y="42"/>
                    <a:pt x="29" y="41"/>
                  </a:cubicBezTo>
                  <a:cubicBezTo>
                    <a:pt x="34" y="39"/>
                    <a:pt x="39" y="39"/>
                    <a:pt x="44" y="38"/>
                  </a:cubicBezTo>
                  <a:cubicBezTo>
                    <a:pt x="48" y="37"/>
                    <a:pt x="52" y="37"/>
                    <a:pt x="56" y="36"/>
                  </a:cubicBezTo>
                  <a:cubicBezTo>
                    <a:pt x="60" y="36"/>
                    <a:pt x="65" y="35"/>
                    <a:pt x="69" y="35"/>
                  </a:cubicBezTo>
                  <a:cubicBezTo>
                    <a:pt x="72" y="34"/>
                    <a:pt x="76" y="34"/>
                    <a:pt x="79" y="33"/>
                  </a:cubicBezTo>
                  <a:cubicBezTo>
                    <a:pt x="82" y="33"/>
                    <a:pt x="85" y="33"/>
                    <a:pt x="87" y="33"/>
                  </a:cubicBezTo>
                  <a:cubicBezTo>
                    <a:pt x="89" y="33"/>
                    <a:pt x="91" y="33"/>
                    <a:pt x="92" y="33"/>
                  </a:cubicBezTo>
                  <a:cubicBezTo>
                    <a:pt x="94" y="33"/>
                    <a:pt x="96" y="33"/>
                    <a:pt x="98" y="33"/>
                  </a:cubicBezTo>
                  <a:cubicBezTo>
                    <a:pt x="98" y="33"/>
                    <a:pt x="99" y="34"/>
                    <a:pt x="100" y="34"/>
                  </a:cubicBezTo>
                  <a:cubicBezTo>
                    <a:pt x="100" y="34"/>
                    <a:pt x="100" y="34"/>
                    <a:pt x="101" y="35"/>
                  </a:cubicBezTo>
                  <a:cubicBezTo>
                    <a:pt x="101" y="35"/>
                    <a:pt x="101" y="35"/>
                    <a:pt x="101" y="35"/>
                  </a:cubicBezTo>
                  <a:cubicBezTo>
                    <a:pt x="102" y="36"/>
                    <a:pt x="104" y="36"/>
                    <a:pt x="106" y="35"/>
                  </a:cubicBezTo>
                  <a:cubicBezTo>
                    <a:pt x="107" y="34"/>
                    <a:pt x="107" y="32"/>
                    <a:pt x="107" y="31"/>
                  </a:cubicBezTo>
                  <a:cubicBezTo>
                    <a:pt x="108" y="31"/>
                    <a:pt x="109" y="31"/>
                    <a:pt x="110" y="30"/>
                  </a:cubicBezTo>
                  <a:cubicBezTo>
                    <a:pt x="116" y="30"/>
                    <a:pt x="123" y="29"/>
                    <a:pt x="129" y="28"/>
                  </a:cubicBezTo>
                  <a:cubicBezTo>
                    <a:pt x="133" y="27"/>
                    <a:pt x="138" y="27"/>
                    <a:pt x="142" y="26"/>
                  </a:cubicBezTo>
                  <a:cubicBezTo>
                    <a:pt x="144" y="26"/>
                    <a:pt x="146" y="26"/>
                    <a:pt x="148" y="26"/>
                  </a:cubicBezTo>
                  <a:cubicBezTo>
                    <a:pt x="162" y="24"/>
                    <a:pt x="177" y="23"/>
                    <a:pt x="191" y="22"/>
                  </a:cubicBezTo>
                  <a:cubicBezTo>
                    <a:pt x="196" y="21"/>
                    <a:pt x="200" y="21"/>
                    <a:pt x="205" y="21"/>
                  </a:cubicBezTo>
                  <a:cubicBezTo>
                    <a:pt x="213" y="20"/>
                    <a:pt x="221" y="19"/>
                    <a:pt x="229" y="19"/>
                  </a:cubicBezTo>
                  <a:cubicBezTo>
                    <a:pt x="242" y="18"/>
                    <a:pt x="255" y="17"/>
                    <a:pt x="267" y="16"/>
                  </a:cubicBezTo>
                  <a:cubicBezTo>
                    <a:pt x="280" y="15"/>
                    <a:pt x="293" y="15"/>
                    <a:pt x="306" y="14"/>
                  </a:cubicBezTo>
                  <a:cubicBezTo>
                    <a:pt x="312" y="13"/>
                    <a:pt x="318" y="13"/>
                    <a:pt x="324" y="13"/>
                  </a:cubicBezTo>
                  <a:cubicBezTo>
                    <a:pt x="331" y="13"/>
                    <a:pt x="338" y="12"/>
                    <a:pt x="345" y="12"/>
                  </a:cubicBezTo>
                  <a:cubicBezTo>
                    <a:pt x="351" y="12"/>
                    <a:pt x="358" y="12"/>
                    <a:pt x="365" y="12"/>
                  </a:cubicBezTo>
                  <a:cubicBezTo>
                    <a:pt x="370" y="11"/>
                    <a:pt x="376" y="11"/>
                    <a:pt x="381" y="11"/>
                  </a:cubicBezTo>
                  <a:cubicBezTo>
                    <a:pt x="394" y="11"/>
                    <a:pt x="406" y="11"/>
                    <a:pt x="419" y="11"/>
                  </a:cubicBezTo>
                  <a:cubicBezTo>
                    <a:pt x="432" y="10"/>
                    <a:pt x="445" y="10"/>
                    <a:pt x="459" y="10"/>
                  </a:cubicBezTo>
                  <a:cubicBezTo>
                    <a:pt x="472" y="10"/>
                    <a:pt x="485" y="10"/>
                    <a:pt x="499" y="10"/>
                  </a:cubicBezTo>
                  <a:cubicBezTo>
                    <a:pt x="506" y="10"/>
                    <a:pt x="514" y="11"/>
                    <a:pt x="521" y="11"/>
                  </a:cubicBezTo>
                  <a:cubicBezTo>
                    <a:pt x="527" y="11"/>
                    <a:pt x="532" y="11"/>
                    <a:pt x="538" y="12"/>
                  </a:cubicBezTo>
                  <a:cubicBezTo>
                    <a:pt x="543" y="12"/>
                    <a:pt x="548" y="12"/>
                    <a:pt x="553" y="13"/>
                  </a:cubicBezTo>
                  <a:cubicBezTo>
                    <a:pt x="560" y="13"/>
                    <a:pt x="568" y="14"/>
                    <a:pt x="575" y="15"/>
                  </a:cubicBezTo>
                  <a:cubicBezTo>
                    <a:pt x="581" y="16"/>
                    <a:pt x="587" y="17"/>
                    <a:pt x="592" y="18"/>
                  </a:cubicBezTo>
                  <a:cubicBezTo>
                    <a:pt x="598" y="19"/>
                    <a:pt x="604" y="21"/>
                    <a:pt x="610" y="23"/>
                  </a:cubicBezTo>
                  <a:cubicBezTo>
                    <a:pt x="613" y="25"/>
                    <a:pt x="617" y="27"/>
                    <a:pt x="620" y="28"/>
                  </a:cubicBezTo>
                  <a:cubicBezTo>
                    <a:pt x="623" y="30"/>
                    <a:pt x="626" y="32"/>
                    <a:pt x="629" y="34"/>
                  </a:cubicBezTo>
                  <a:cubicBezTo>
                    <a:pt x="634" y="38"/>
                    <a:pt x="638" y="43"/>
                    <a:pt x="642" y="48"/>
                  </a:cubicBezTo>
                  <a:cubicBezTo>
                    <a:pt x="647" y="53"/>
                    <a:pt x="650" y="59"/>
                    <a:pt x="653" y="66"/>
                  </a:cubicBezTo>
                  <a:cubicBezTo>
                    <a:pt x="655" y="72"/>
                    <a:pt x="658" y="79"/>
                    <a:pt x="660" y="86"/>
                  </a:cubicBezTo>
                  <a:cubicBezTo>
                    <a:pt x="660" y="90"/>
                    <a:pt x="661" y="93"/>
                    <a:pt x="662" y="96"/>
                  </a:cubicBezTo>
                  <a:cubicBezTo>
                    <a:pt x="663" y="101"/>
                    <a:pt x="664" y="106"/>
                    <a:pt x="665" y="112"/>
                  </a:cubicBezTo>
                  <a:cubicBezTo>
                    <a:pt x="666" y="117"/>
                    <a:pt x="668" y="122"/>
                    <a:pt x="668" y="128"/>
                  </a:cubicBezTo>
                  <a:cubicBezTo>
                    <a:pt x="669" y="134"/>
                    <a:pt x="670" y="140"/>
                    <a:pt x="671" y="146"/>
                  </a:cubicBezTo>
                  <a:cubicBezTo>
                    <a:pt x="672" y="152"/>
                    <a:pt x="673" y="158"/>
                    <a:pt x="673" y="163"/>
                  </a:cubicBezTo>
                  <a:cubicBezTo>
                    <a:pt x="674" y="170"/>
                    <a:pt x="675" y="177"/>
                    <a:pt x="675" y="184"/>
                  </a:cubicBezTo>
                  <a:cubicBezTo>
                    <a:pt x="677" y="197"/>
                    <a:pt x="678" y="210"/>
                    <a:pt x="679" y="223"/>
                  </a:cubicBezTo>
                  <a:cubicBezTo>
                    <a:pt x="680" y="228"/>
                    <a:pt x="680" y="232"/>
                    <a:pt x="681" y="236"/>
                  </a:cubicBezTo>
                  <a:cubicBezTo>
                    <a:pt x="681" y="239"/>
                    <a:pt x="681" y="242"/>
                    <a:pt x="682" y="245"/>
                  </a:cubicBezTo>
                  <a:cubicBezTo>
                    <a:pt x="682" y="248"/>
                    <a:pt x="682" y="251"/>
                    <a:pt x="682" y="254"/>
                  </a:cubicBezTo>
                  <a:cubicBezTo>
                    <a:pt x="682" y="256"/>
                    <a:pt x="683" y="259"/>
                    <a:pt x="682" y="262"/>
                  </a:cubicBezTo>
                  <a:cubicBezTo>
                    <a:pt x="682" y="264"/>
                    <a:pt x="681" y="266"/>
                    <a:pt x="681" y="269"/>
                  </a:cubicBezTo>
                  <a:cubicBezTo>
                    <a:pt x="680" y="270"/>
                    <a:pt x="679" y="271"/>
                    <a:pt x="679" y="272"/>
                  </a:cubicBezTo>
                  <a:cubicBezTo>
                    <a:pt x="677" y="273"/>
                    <a:pt x="676" y="275"/>
                    <a:pt x="674" y="276"/>
                  </a:cubicBezTo>
                  <a:cubicBezTo>
                    <a:pt x="672" y="278"/>
                    <a:pt x="670" y="279"/>
                    <a:pt x="667" y="280"/>
                  </a:cubicBezTo>
                  <a:cubicBezTo>
                    <a:pt x="665" y="281"/>
                    <a:pt x="662" y="282"/>
                    <a:pt x="659" y="283"/>
                  </a:cubicBezTo>
                  <a:cubicBezTo>
                    <a:pt x="656" y="284"/>
                    <a:pt x="652" y="284"/>
                    <a:pt x="649" y="285"/>
                  </a:cubicBezTo>
                  <a:cubicBezTo>
                    <a:pt x="645" y="285"/>
                    <a:pt x="641" y="286"/>
                    <a:pt x="636" y="286"/>
                  </a:cubicBezTo>
                  <a:cubicBezTo>
                    <a:pt x="632" y="286"/>
                    <a:pt x="627" y="286"/>
                    <a:pt x="622" y="286"/>
                  </a:cubicBezTo>
                  <a:cubicBezTo>
                    <a:pt x="619" y="286"/>
                    <a:pt x="616" y="286"/>
                    <a:pt x="613" y="286"/>
                  </a:cubicBezTo>
                  <a:cubicBezTo>
                    <a:pt x="606" y="286"/>
                    <a:pt x="600" y="286"/>
                    <a:pt x="594" y="286"/>
                  </a:cubicBezTo>
                  <a:cubicBezTo>
                    <a:pt x="580" y="286"/>
                    <a:pt x="567" y="286"/>
                    <a:pt x="554" y="285"/>
                  </a:cubicBezTo>
                  <a:cubicBezTo>
                    <a:pt x="540" y="285"/>
                    <a:pt x="526" y="285"/>
                    <a:pt x="512" y="285"/>
                  </a:cubicBezTo>
                  <a:cubicBezTo>
                    <a:pt x="498" y="285"/>
                    <a:pt x="485" y="285"/>
                    <a:pt x="471" y="286"/>
                  </a:cubicBezTo>
                  <a:cubicBezTo>
                    <a:pt x="458" y="286"/>
                    <a:pt x="444" y="286"/>
                    <a:pt x="431" y="287"/>
                  </a:cubicBezTo>
                  <a:cubicBezTo>
                    <a:pt x="418" y="287"/>
                    <a:pt x="405" y="288"/>
                    <a:pt x="392" y="288"/>
                  </a:cubicBezTo>
                  <a:cubicBezTo>
                    <a:pt x="366" y="289"/>
                    <a:pt x="340" y="291"/>
                    <a:pt x="313" y="293"/>
                  </a:cubicBezTo>
                  <a:cubicBezTo>
                    <a:pt x="302" y="293"/>
                    <a:pt x="290" y="294"/>
                    <a:pt x="279" y="295"/>
                  </a:cubicBezTo>
                  <a:cubicBezTo>
                    <a:pt x="272" y="295"/>
                    <a:pt x="265" y="296"/>
                    <a:pt x="259" y="296"/>
                  </a:cubicBezTo>
                  <a:cubicBezTo>
                    <a:pt x="252" y="296"/>
                    <a:pt x="245" y="297"/>
                    <a:pt x="238" y="297"/>
                  </a:cubicBezTo>
                  <a:cubicBezTo>
                    <a:pt x="235" y="297"/>
                    <a:pt x="232" y="297"/>
                    <a:pt x="229" y="297"/>
                  </a:cubicBezTo>
                  <a:cubicBezTo>
                    <a:pt x="225" y="297"/>
                    <a:pt x="221" y="300"/>
                    <a:pt x="221" y="304"/>
                  </a:cubicBezTo>
                  <a:cubicBezTo>
                    <a:pt x="221" y="305"/>
                    <a:pt x="221" y="306"/>
                    <a:pt x="222" y="306"/>
                  </a:cubicBezTo>
                  <a:cubicBezTo>
                    <a:pt x="221" y="307"/>
                    <a:pt x="221" y="307"/>
                    <a:pt x="221" y="308"/>
                  </a:cubicBezTo>
                  <a:cubicBezTo>
                    <a:pt x="219" y="313"/>
                    <a:pt x="216" y="317"/>
                    <a:pt x="214" y="321"/>
                  </a:cubicBezTo>
                  <a:cubicBezTo>
                    <a:pt x="212" y="323"/>
                    <a:pt x="211" y="326"/>
                    <a:pt x="209" y="329"/>
                  </a:cubicBezTo>
                  <a:cubicBezTo>
                    <a:pt x="208" y="331"/>
                    <a:pt x="207" y="333"/>
                    <a:pt x="206" y="335"/>
                  </a:cubicBezTo>
                  <a:cubicBezTo>
                    <a:pt x="203" y="339"/>
                    <a:pt x="200" y="343"/>
                    <a:pt x="198" y="348"/>
                  </a:cubicBezTo>
                  <a:cubicBezTo>
                    <a:pt x="194" y="353"/>
                    <a:pt x="190" y="359"/>
                    <a:pt x="186" y="365"/>
                  </a:cubicBezTo>
                  <a:cubicBezTo>
                    <a:pt x="185" y="366"/>
                    <a:pt x="185" y="367"/>
                    <a:pt x="184" y="368"/>
                  </a:cubicBezTo>
                  <a:cubicBezTo>
                    <a:pt x="181" y="371"/>
                    <a:pt x="179" y="374"/>
                    <a:pt x="177" y="378"/>
                  </a:cubicBezTo>
                  <a:cubicBezTo>
                    <a:pt x="174" y="381"/>
                    <a:pt x="172" y="385"/>
                    <a:pt x="169" y="389"/>
                  </a:cubicBezTo>
                  <a:cubicBezTo>
                    <a:pt x="166" y="393"/>
                    <a:pt x="162" y="398"/>
                    <a:pt x="159" y="403"/>
                  </a:cubicBezTo>
                  <a:cubicBezTo>
                    <a:pt x="156" y="407"/>
                    <a:pt x="153" y="411"/>
                    <a:pt x="151" y="415"/>
                  </a:cubicBezTo>
                  <a:cubicBezTo>
                    <a:pt x="151" y="414"/>
                    <a:pt x="151" y="414"/>
                    <a:pt x="151" y="413"/>
                  </a:cubicBezTo>
                  <a:cubicBezTo>
                    <a:pt x="154" y="409"/>
                    <a:pt x="156" y="405"/>
                    <a:pt x="159" y="400"/>
                  </a:cubicBezTo>
                  <a:cubicBezTo>
                    <a:pt x="162" y="395"/>
                    <a:pt x="165" y="389"/>
                    <a:pt x="168" y="383"/>
                  </a:cubicBezTo>
                  <a:cubicBezTo>
                    <a:pt x="169" y="381"/>
                    <a:pt x="169" y="380"/>
                    <a:pt x="170" y="378"/>
                  </a:cubicBezTo>
                  <a:cubicBezTo>
                    <a:pt x="172" y="374"/>
                    <a:pt x="174" y="371"/>
                    <a:pt x="175" y="367"/>
                  </a:cubicBezTo>
                  <a:cubicBezTo>
                    <a:pt x="177" y="365"/>
                    <a:pt x="178" y="363"/>
                    <a:pt x="179" y="360"/>
                  </a:cubicBezTo>
                  <a:cubicBezTo>
                    <a:pt x="182" y="353"/>
                    <a:pt x="185" y="346"/>
                    <a:pt x="187" y="338"/>
                  </a:cubicBezTo>
                  <a:cubicBezTo>
                    <a:pt x="190" y="331"/>
                    <a:pt x="191" y="323"/>
                    <a:pt x="192" y="315"/>
                  </a:cubicBezTo>
                  <a:cubicBezTo>
                    <a:pt x="192" y="312"/>
                    <a:pt x="192" y="308"/>
                    <a:pt x="192" y="305"/>
                  </a:cubicBezTo>
                  <a:cubicBezTo>
                    <a:pt x="192" y="303"/>
                    <a:pt x="191" y="301"/>
                    <a:pt x="191" y="299"/>
                  </a:cubicBezTo>
                  <a:cubicBezTo>
                    <a:pt x="190" y="297"/>
                    <a:pt x="189" y="295"/>
                    <a:pt x="188" y="293"/>
                  </a:cubicBezTo>
                  <a:cubicBezTo>
                    <a:pt x="187" y="292"/>
                    <a:pt x="185" y="290"/>
                    <a:pt x="183" y="290"/>
                  </a:cubicBezTo>
                  <a:cubicBezTo>
                    <a:pt x="182" y="290"/>
                    <a:pt x="181" y="291"/>
                    <a:pt x="180" y="291"/>
                  </a:cubicBezTo>
                  <a:cubicBezTo>
                    <a:pt x="178" y="292"/>
                    <a:pt x="177" y="294"/>
                    <a:pt x="177" y="296"/>
                  </a:cubicBezTo>
                  <a:cubicBezTo>
                    <a:pt x="177" y="296"/>
                    <a:pt x="176" y="296"/>
                    <a:pt x="176" y="297"/>
                  </a:cubicBezTo>
                  <a:cubicBezTo>
                    <a:pt x="174" y="297"/>
                    <a:pt x="172" y="297"/>
                    <a:pt x="169" y="298"/>
                  </a:cubicBezTo>
                  <a:cubicBezTo>
                    <a:pt x="168" y="297"/>
                    <a:pt x="167" y="297"/>
                    <a:pt x="166" y="296"/>
                  </a:cubicBezTo>
                  <a:cubicBezTo>
                    <a:pt x="164" y="296"/>
                    <a:pt x="162" y="296"/>
                    <a:pt x="160" y="296"/>
                  </a:cubicBezTo>
                  <a:cubicBezTo>
                    <a:pt x="159" y="296"/>
                    <a:pt x="157" y="296"/>
                    <a:pt x="156" y="296"/>
                  </a:cubicBezTo>
                  <a:cubicBezTo>
                    <a:pt x="156" y="296"/>
                    <a:pt x="156" y="296"/>
                    <a:pt x="156" y="296"/>
                  </a:cubicBezTo>
                  <a:cubicBezTo>
                    <a:pt x="152" y="296"/>
                    <a:pt x="147" y="296"/>
                    <a:pt x="143" y="296"/>
                  </a:cubicBezTo>
                  <a:cubicBezTo>
                    <a:pt x="141" y="296"/>
                    <a:pt x="139" y="296"/>
                    <a:pt x="136" y="296"/>
                  </a:cubicBezTo>
                  <a:cubicBezTo>
                    <a:pt x="131" y="297"/>
                    <a:pt x="126" y="297"/>
                    <a:pt x="122" y="298"/>
                  </a:cubicBezTo>
                  <a:cubicBezTo>
                    <a:pt x="119" y="298"/>
                    <a:pt x="117" y="298"/>
                    <a:pt x="114" y="298"/>
                  </a:cubicBezTo>
                  <a:cubicBezTo>
                    <a:pt x="112" y="299"/>
                    <a:pt x="109" y="299"/>
                    <a:pt x="106" y="299"/>
                  </a:cubicBezTo>
                  <a:cubicBezTo>
                    <a:pt x="97" y="300"/>
                    <a:pt x="89" y="301"/>
                    <a:pt x="80" y="302"/>
                  </a:cubicBezTo>
                  <a:cubicBezTo>
                    <a:pt x="77" y="303"/>
                    <a:pt x="73" y="303"/>
                    <a:pt x="70" y="304"/>
                  </a:cubicBezTo>
                  <a:cubicBezTo>
                    <a:pt x="64" y="305"/>
                    <a:pt x="59" y="305"/>
                    <a:pt x="54" y="306"/>
                  </a:cubicBezTo>
                  <a:cubicBezTo>
                    <a:pt x="47" y="307"/>
                    <a:pt x="40" y="308"/>
                    <a:pt x="33" y="309"/>
                  </a:cubicBezTo>
                  <a:cubicBezTo>
                    <a:pt x="33" y="308"/>
                    <a:pt x="33" y="306"/>
                    <a:pt x="32" y="305"/>
                  </a:cubicBezTo>
                  <a:cubicBezTo>
                    <a:pt x="32" y="298"/>
                    <a:pt x="31" y="292"/>
                    <a:pt x="31" y="285"/>
                  </a:cubicBezTo>
                  <a:cubicBezTo>
                    <a:pt x="30" y="279"/>
                    <a:pt x="29" y="273"/>
                    <a:pt x="28" y="266"/>
                  </a:cubicBezTo>
                  <a:cubicBezTo>
                    <a:pt x="28" y="263"/>
                    <a:pt x="27" y="260"/>
                    <a:pt x="27" y="257"/>
                  </a:cubicBezTo>
                  <a:cubicBezTo>
                    <a:pt x="26" y="253"/>
                    <a:pt x="25" y="249"/>
                    <a:pt x="25" y="246"/>
                  </a:cubicBezTo>
                  <a:cubicBezTo>
                    <a:pt x="24" y="239"/>
                    <a:pt x="22" y="233"/>
                    <a:pt x="21" y="226"/>
                  </a:cubicBezTo>
                  <a:cubicBezTo>
                    <a:pt x="21" y="224"/>
                    <a:pt x="20" y="221"/>
                    <a:pt x="20" y="218"/>
                  </a:cubicBezTo>
                  <a:cubicBezTo>
                    <a:pt x="19" y="216"/>
                    <a:pt x="19" y="214"/>
                    <a:pt x="18" y="212"/>
                  </a:cubicBezTo>
                  <a:cubicBezTo>
                    <a:pt x="18" y="210"/>
                    <a:pt x="18" y="209"/>
                    <a:pt x="18" y="208"/>
                  </a:cubicBezTo>
                  <a:cubicBezTo>
                    <a:pt x="18" y="209"/>
                    <a:pt x="18" y="209"/>
                    <a:pt x="18" y="210"/>
                  </a:cubicBezTo>
                  <a:cubicBezTo>
                    <a:pt x="18" y="206"/>
                    <a:pt x="17" y="203"/>
                    <a:pt x="17" y="200"/>
                  </a:cubicBezTo>
                  <a:cubicBezTo>
                    <a:pt x="16" y="197"/>
                    <a:pt x="16" y="195"/>
                    <a:pt x="16" y="192"/>
                  </a:cubicBezTo>
                  <a:cubicBezTo>
                    <a:pt x="15" y="186"/>
                    <a:pt x="15" y="180"/>
                    <a:pt x="14" y="173"/>
                  </a:cubicBezTo>
                  <a:cubicBezTo>
                    <a:pt x="14" y="167"/>
                    <a:pt x="13" y="161"/>
                    <a:pt x="13" y="154"/>
                  </a:cubicBezTo>
                  <a:cubicBezTo>
                    <a:pt x="12" y="148"/>
                    <a:pt x="12" y="142"/>
                    <a:pt x="11" y="135"/>
                  </a:cubicBezTo>
                  <a:cubicBezTo>
                    <a:pt x="11" y="129"/>
                    <a:pt x="11" y="123"/>
                    <a:pt x="10" y="118"/>
                  </a:cubicBezTo>
                  <a:cubicBezTo>
                    <a:pt x="10" y="113"/>
                    <a:pt x="10" y="108"/>
                    <a:pt x="10" y="10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294" name="Google Shape;294;gab0a873d43_0_349"/>
            <p:cNvSpPr/>
            <p:nvPr/>
          </p:nvSpPr>
          <p:spPr>
            <a:xfrm>
              <a:off x="4048" y="3279"/>
              <a:ext cx="1113" cy="205"/>
            </a:xfrm>
            <a:custGeom>
              <a:avLst/>
              <a:gdLst/>
              <a:ahLst/>
              <a:cxnLst/>
              <a:rect l="l" t="t" r="r" b="b"/>
              <a:pathLst>
                <a:path w="272" h="50" extrusionOk="0">
                  <a:moveTo>
                    <a:pt x="101" y="48"/>
                  </a:moveTo>
                  <a:cubicBezTo>
                    <a:pt x="103" y="50"/>
                    <a:pt x="107" y="50"/>
                    <a:pt x="108" y="48"/>
                  </a:cubicBezTo>
                  <a:cubicBezTo>
                    <a:pt x="109" y="48"/>
                    <a:pt x="109" y="48"/>
                    <a:pt x="109" y="48"/>
                  </a:cubicBezTo>
                  <a:cubicBezTo>
                    <a:pt x="110" y="47"/>
                    <a:pt x="112" y="47"/>
                    <a:pt x="113" y="46"/>
                  </a:cubicBezTo>
                  <a:cubicBezTo>
                    <a:pt x="115" y="45"/>
                    <a:pt x="116" y="44"/>
                    <a:pt x="118" y="44"/>
                  </a:cubicBezTo>
                  <a:cubicBezTo>
                    <a:pt x="118" y="44"/>
                    <a:pt x="118" y="44"/>
                    <a:pt x="118" y="44"/>
                  </a:cubicBezTo>
                  <a:cubicBezTo>
                    <a:pt x="121" y="44"/>
                    <a:pt x="124" y="44"/>
                    <a:pt x="126" y="44"/>
                  </a:cubicBezTo>
                  <a:cubicBezTo>
                    <a:pt x="141" y="43"/>
                    <a:pt x="156" y="43"/>
                    <a:pt x="171" y="43"/>
                  </a:cubicBezTo>
                  <a:cubicBezTo>
                    <a:pt x="174" y="42"/>
                    <a:pt x="178" y="42"/>
                    <a:pt x="181" y="42"/>
                  </a:cubicBezTo>
                  <a:cubicBezTo>
                    <a:pt x="184" y="42"/>
                    <a:pt x="187" y="42"/>
                    <a:pt x="190" y="42"/>
                  </a:cubicBezTo>
                  <a:cubicBezTo>
                    <a:pt x="195" y="42"/>
                    <a:pt x="200" y="42"/>
                    <a:pt x="204" y="41"/>
                  </a:cubicBezTo>
                  <a:cubicBezTo>
                    <a:pt x="205" y="41"/>
                    <a:pt x="206" y="41"/>
                    <a:pt x="207" y="41"/>
                  </a:cubicBezTo>
                  <a:cubicBezTo>
                    <a:pt x="208" y="41"/>
                    <a:pt x="209" y="41"/>
                    <a:pt x="210" y="41"/>
                  </a:cubicBezTo>
                  <a:cubicBezTo>
                    <a:pt x="210" y="42"/>
                    <a:pt x="210" y="42"/>
                    <a:pt x="211" y="43"/>
                  </a:cubicBezTo>
                  <a:cubicBezTo>
                    <a:pt x="212" y="44"/>
                    <a:pt x="214" y="45"/>
                    <a:pt x="216" y="45"/>
                  </a:cubicBezTo>
                  <a:cubicBezTo>
                    <a:pt x="217" y="45"/>
                    <a:pt x="217" y="45"/>
                    <a:pt x="218" y="45"/>
                  </a:cubicBezTo>
                  <a:cubicBezTo>
                    <a:pt x="219" y="44"/>
                    <a:pt x="220" y="44"/>
                    <a:pt x="221" y="43"/>
                  </a:cubicBezTo>
                  <a:cubicBezTo>
                    <a:pt x="221" y="43"/>
                    <a:pt x="222" y="42"/>
                    <a:pt x="222" y="42"/>
                  </a:cubicBezTo>
                  <a:cubicBezTo>
                    <a:pt x="223" y="41"/>
                    <a:pt x="225" y="40"/>
                    <a:pt x="226" y="39"/>
                  </a:cubicBezTo>
                  <a:cubicBezTo>
                    <a:pt x="228" y="39"/>
                    <a:pt x="230" y="39"/>
                    <a:pt x="232" y="39"/>
                  </a:cubicBezTo>
                  <a:cubicBezTo>
                    <a:pt x="236" y="38"/>
                    <a:pt x="241" y="37"/>
                    <a:pt x="245" y="36"/>
                  </a:cubicBezTo>
                  <a:cubicBezTo>
                    <a:pt x="250" y="35"/>
                    <a:pt x="256" y="33"/>
                    <a:pt x="260" y="31"/>
                  </a:cubicBezTo>
                  <a:cubicBezTo>
                    <a:pt x="263" y="29"/>
                    <a:pt x="264" y="28"/>
                    <a:pt x="266" y="26"/>
                  </a:cubicBezTo>
                  <a:cubicBezTo>
                    <a:pt x="267" y="26"/>
                    <a:pt x="268" y="25"/>
                    <a:pt x="269" y="24"/>
                  </a:cubicBezTo>
                  <a:cubicBezTo>
                    <a:pt x="269" y="23"/>
                    <a:pt x="270" y="23"/>
                    <a:pt x="270" y="22"/>
                  </a:cubicBezTo>
                  <a:cubicBezTo>
                    <a:pt x="271" y="22"/>
                    <a:pt x="271" y="21"/>
                    <a:pt x="271" y="20"/>
                  </a:cubicBezTo>
                  <a:cubicBezTo>
                    <a:pt x="271" y="20"/>
                    <a:pt x="271" y="19"/>
                    <a:pt x="271" y="19"/>
                  </a:cubicBezTo>
                  <a:cubicBezTo>
                    <a:pt x="271" y="19"/>
                    <a:pt x="271" y="18"/>
                    <a:pt x="272" y="18"/>
                  </a:cubicBezTo>
                  <a:cubicBezTo>
                    <a:pt x="271" y="17"/>
                    <a:pt x="271" y="17"/>
                    <a:pt x="271" y="16"/>
                  </a:cubicBezTo>
                  <a:cubicBezTo>
                    <a:pt x="271" y="15"/>
                    <a:pt x="271" y="15"/>
                    <a:pt x="271" y="14"/>
                  </a:cubicBezTo>
                  <a:cubicBezTo>
                    <a:pt x="270" y="14"/>
                    <a:pt x="270" y="13"/>
                    <a:pt x="270" y="13"/>
                  </a:cubicBezTo>
                  <a:cubicBezTo>
                    <a:pt x="269" y="12"/>
                    <a:pt x="269" y="12"/>
                    <a:pt x="268" y="12"/>
                  </a:cubicBezTo>
                  <a:cubicBezTo>
                    <a:pt x="268" y="11"/>
                    <a:pt x="267" y="11"/>
                    <a:pt x="267" y="11"/>
                  </a:cubicBezTo>
                  <a:cubicBezTo>
                    <a:pt x="265" y="10"/>
                    <a:pt x="264" y="10"/>
                    <a:pt x="262" y="9"/>
                  </a:cubicBezTo>
                  <a:cubicBezTo>
                    <a:pt x="260" y="9"/>
                    <a:pt x="257" y="8"/>
                    <a:pt x="255" y="7"/>
                  </a:cubicBezTo>
                  <a:cubicBezTo>
                    <a:pt x="251" y="6"/>
                    <a:pt x="247" y="6"/>
                    <a:pt x="243" y="5"/>
                  </a:cubicBezTo>
                  <a:cubicBezTo>
                    <a:pt x="242" y="5"/>
                    <a:pt x="241" y="4"/>
                    <a:pt x="239" y="4"/>
                  </a:cubicBezTo>
                  <a:cubicBezTo>
                    <a:pt x="236" y="4"/>
                    <a:pt x="234" y="4"/>
                    <a:pt x="231" y="3"/>
                  </a:cubicBezTo>
                  <a:cubicBezTo>
                    <a:pt x="230" y="3"/>
                    <a:pt x="229" y="3"/>
                    <a:pt x="228" y="3"/>
                  </a:cubicBezTo>
                  <a:cubicBezTo>
                    <a:pt x="226" y="3"/>
                    <a:pt x="224" y="3"/>
                    <a:pt x="222" y="2"/>
                  </a:cubicBezTo>
                  <a:cubicBezTo>
                    <a:pt x="218" y="2"/>
                    <a:pt x="214" y="2"/>
                    <a:pt x="210" y="1"/>
                  </a:cubicBezTo>
                  <a:cubicBezTo>
                    <a:pt x="209" y="1"/>
                    <a:pt x="208" y="1"/>
                    <a:pt x="207" y="1"/>
                  </a:cubicBezTo>
                  <a:cubicBezTo>
                    <a:pt x="204" y="1"/>
                    <a:pt x="202" y="1"/>
                    <a:pt x="199" y="1"/>
                  </a:cubicBezTo>
                  <a:cubicBezTo>
                    <a:pt x="195" y="1"/>
                    <a:pt x="190" y="1"/>
                    <a:pt x="186" y="1"/>
                  </a:cubicBezTo>
                  <a:cubicBezTo>
                    <a:pt x="183" y="0"/>
                    <a:pt x="181" y="1"/>
                    <a:pt x="178" y="0"/>
                  </a:cubicBezTo>
                  <a:cubicBezTo>
                    <a:pt x="173" y="0"/>
                    <a:pt x="168" y="0"/>
                    <a:pt x="162" y="0"/>
                  </a:cubicBezTo>
                  <a:cubicBezTo>
                    <a:pt x="158" y="0"/>
                    <a:pt x="154" y="0"/>
                    <a:pt x="150" y="0"/>
                  </a:cubicBezTo>
                  <a:cubicBezTo>
                    <a:pt x="141" y="0"/>
                    <a:pt x="132" y="0"/>
                    <a:pt x="123" y="0"/>
                  </a:cubicBezTo>
                  <a:cubicBezTo>
                    <a:pt x="113" y="0"/>
                    <a:pt x="104" y="1"/>
                    <a:pt x="94" y="1"/>
                  </a:cubicBezTo>
                  <a:cubicBezTo>
                    <a:pt x="88" y="1"/>
                    <a:pt x="82" y="1"/>
                    <a:pt x="76" y="1"/>
                  </a:cubicBezTo>
                  <a:cubicBezTo>
                    <a:pt x="64" y="1"/>
                    <a:pt x="51" y="1"/>
                    <a:pt x="39" y="2"/>
                  </a:cubicBezTo>
                  <a:cubicBezTo>
                    <a:pt x="37" y="2"/>
                    <a:pt x="36" y="3"/>
                    <a:pt x="36" y="5"/>
                  </a:cubicBezTo>
                  <a:cubicBezTo>
                    <a:pt x="36" y="6"/>
                    <a:pt x="37" y="8"/>
                    <a:pt x="39" y="8"/>
                  </a:cubicBezTo>
                  <a:cubicBezTo>
                    <a:pt x="49" y="8"/>
                    <a:pt x="59" y="7"/>
                    <a:pt x="70" y="7"/>
                  </a:cubicBezTo>
                  <a:cubicBezTo>
                    <a:pt x="77" y="7"/>
                    <a:pt x="85" y="7"/>
                    <a:pt x="92" y="7"/>
                  </a:cubicBezTo>
                  <a:cubicBezTo>
                    <a:pt x="107" y="7"/>
                    <a:pt x="121" y="7"/>
                    <a:pt x="136" y="7"/>
                  </a:cubicBezTo>
                  <a:cubicBezTo>
                    <a:pt x="140" y="7"/>
                    <a:pt x="144" y="7"/>
                    <a:pt x="149" y="7"/>
                  </a:cubicBezTo>
                  <a:cubicBezTo>
                    <a:pt x="141" y="9"/>
                    <a:pt x="134" y="12"/>
                    <a:pt x="127" y="15"/>
                  </a:cubicBezTo>
                  <a:cubicBezTo>
                    <a:pt x="122" y="17"/>
                    <a:pt x="117" y="18"/>
                    <a:pt x="113" y="20"/>
                  </a:cubicBezTo>
                  <a:cubicBezTo>
                    <a:pt x="107" y="23"/>
                    <a:pt x="101" y="25"/>
                    <a:pt x="95" y="28"/>
                  </a:cubicBezTo>
                  <a:cubicBezTo>
                    <a:pt x="92" y="29"/>
                    <a:pt x="89" y="30"/>
                    <a:pt x="87" y="31"/>
                  </a:cubicBezTo>
                  <a:cubicBezTo>
                    <a:pt x="84" y="32"/>
                    <a:pt x="81" y="34"/>
                    <a:pt x="78" y="35"/>
                  </a:cubicBezTo>
                  <a:cubicBezTo>
                    <a:pt x="78" y="35"/>
                    <a:pt x="78" y="36"/>
                    <a:pt x="77" y="36"/>
                  </a:cubicBezTo>
                  <a:cubicBezTo>
                    <a:pt x="77" y="36"/>
                    <a:pt x="77" y="36"/>
                    <a:pt x="76" y="37"/>
                  </a:cubicBezTo>
                  <a:cubicBezTo>
                    <a:pt x="75" y="37"/>
                    <a:pt x="74" y="37"/>
                    <a:pt x="73" y="37"/>
                  </a:cubicBezTo>
                  <a:cubicBezTo>
                    <a:pt x="70" y="37"/>
                    <a:pt x="67" y="36"/>
                    <a:pt x="64" y="36"/>
                  </a:cubicBezTo>
                  <a:cubicBezTo>
                    <a:pt x="62" y="36"/>
                    <a:pt x="60" y="36"/>
                    <a:pt x="58" y="36"/>
                  </a:cubicBezTo>
                  <a:cubicBezTo>
                    <a:pt x="58" y="36"/>
                    <a:pt x="59" y="36"/>
                    <a:pt x="59" y="35"/>
                  </a:cubicBezTo>
                  <a:cubicBezTo>
                    <a:pt x="61" y="35"/>
                    <a:pt x="63" y="34"/>
                    <a:pt x="65" y="33"/>
                  </a:cubicBezTo>
                  <a:cubicBezTo>
                    <a:pt x="68" y="32"/>
                    <a:pt x="72" y="30"/>
                    <a:pt x="75" y="29"/>
                  </a:cubicBezTo>
                  <a:cubicBezTo>
                    <a:pt x="85" y="24"/>
                    <a:pt x="95" y="20"/>
                    <a:pt x="105" y="16"/>
                  </a:cubicBezTo>
                  <a:cubicBezTo>
                    <a:pt x="105" y="16"/>
                    <a:pt x="105" y="16"/>
                    <a:pt x="105" y="16"/>
                  </a:cubicBezTo>
                  <a:cubicBezTo>
                    <a:pt x="106" y="16"/>
                    <a:pt x="107" y="15"/>
                    <a:pt x="109" y="15"/>
                  </a:cubicBezTo>
                  <a:cubicBezTo>
                    <a:pt x="110" y="16"/>
                    <a:pt x="112" y="16"/>
                    <a:pt x="113" y="15"/>
                  </a:cubicBezTo>
                  <a:cubicBezTo>
                    <a:pt x="113" y="15"/>
                    <a:pt x="114" y="15"/>
                    <a:pt x="114" y="14"/>
                  </a:cubicBezTo>
                  <a:cubicBezTo>
                    <a:pt x="115" y="14"/>
                    <a:pt x="115" y="13"/>
                    <a:pt x="116" y="13"/>
                  </a:cubicBezTo>
                  <a:cubicBezTo>
                    <a:pt x="116" y="12"/>
                    <a:pt x="116" y="12"/>
                    <a:pt x="117" y="11"/>
                  </a:cubicBezTo>
                  <a:cubicBezTo>
                    <a:pt x="117" y="10"/>
                    <a:pt x="117" y="9"/>
                    <a:pt x="116" y="9"/>
                  </a:cubicBezTo>
                  <a:cubicBezTo>
                    <a:pt x="116" y="8"/>
                    <a:pt x="115" y="7"/>
                    <a:pt x="114" y="7"/>
                  </a:cubicBezTo>
                  <a:cubicBezTo>
                    <a:pt x="114" y="7"/>
                    <a:pt x="114" y="7"/>
                    <a:pt x="114" y="7"/>
                  </a:cubicBezTo>
                  <a:cubicBezTo>
                    <a:pt x="112" y="7"/>
                    <a:pt x="111" y="7"/>
                    <a:pt x="110" y="8"/>
                  </a:cubicBezTo>
                  <a:cubicBezTo>
                    <a:pt x="108" y="8"/>
                    <a:pt x="107" y="8"/>
                    <a:pt x="106" y="9"/>
                  </a:cubicBezTo>
                  <a:cubicBezTo>
                    <a:pt x="104" y="9"/>
                    <a:pt x="102" y="10"/>
                    <a:pt x="100" y="11"/>
                  </a:cubicBezTo>
                  <a:cubicBezTo>
                    <a:pt x="100" y="9"/>
                    <a:pt x="99" y="8"/>
                    <a:pt x="97" y="8"/>
                  </a:cubicBezTo>
                  <a:cubicBezTo>
                    <a:pt x="93" y="8"/>
                    <a:pt x="89" y="8"/>
                    <a:pt x="86" y="9"/>
                  </a:cubicBezTo>
                  <a:cubicBezTo>
                    <a:pt x="82" y="9"/>
                    <a:pt x="78" y="9"/>
                    <a:pt x="75" y="9"/>
                  </a:cubicBezTo>
                  <a:cubicBezTo>
                    <a:pt x="73" y="9"/>
                    <a:pt x="71" y="10"/>
                    <a:pt x="69" y="10"/>
                  </a:cubicBezTo>
                  <a:cubicBezTo>
                    <a:pt x="69" y="9"/>
                    <a:pt x="68" y="9"/>
                    <a:pt x="68" y="9"/>
                  </a:cubicBezTo>
                  <a:cubicBezTo>
                    <a:pt x="66" y="9"/>
                    <a:pt x="64" y="9"/>
                    <a:pt x="61" y="9"/>
                  </a:cubicBezTo>
                  <a:cubicBezTo>
                    <a:pt x="61" y="9"/>
                    <a:pt x="61" y="9"/>
                    <a:pt x="61" y="9"/>
                  </a:cubicBezTo>
                  <a:cubicBezTo>
                    <a:pt x="58" y="9"/>
                    <a:pt x="56" y="9"/>
                    <a:pt x="53" y="9"/>
                  </a:cubicBezTo>
                  <a:cubicBezTo>
                    <a:pt x="50" y="10"/>
                    <a:pt x="46" y="11"/>
                    <a:pt x="43" y="12"/>
                  </a:cubicBezTo>
                  <a:cubicBezTo>
                    <a:pt x="42" y="12"/>
                    <a:pt x="41" y="12"/>
                    <a:pt x="40" y="12"/>
                  </a:cubicBezTo>
                  <a:cubicBezTo>
                    <a:pt x="35" y="13"/>
                    <a:pt x="29" y="14"/>
                    <a:pt x="24" y="15"/>
                  </a:cubicBezTo>
                  <a:cubicBezTo>
                    <a:pt x="22" y="16"/>
                    <a:pt x="19" y="16"/>
                    <a:pt x="17" y="17"/>
                  </a:cubicBezTo>
                  <a:cubicBezTo>
                    <a:pt x="14" y="18"/>
                    <a:pt x="12" y="19"/>
                    <a:pt x="9" y="20"/>
                  </a:cubicBezTo>
                  <a:cubicBezTo>
                    <a:pt x="7" y="21"/>
                    <a:pt x="5" y="22"/>
                    <a:pt x="3" y="24"/>
                  </a:cubicBezTo>
                  <a:cubicBezTo>
                    <a:pt x="2" y="24"/>
                    <a:pt x="1" y="25"/>
                    <a:pt x="1" y="26"/>
                  </a:cubicBezTo>
                  <a:cubicBezTo>
                    <a:pt x="0" y="27"/>
                    <a:pt x="0" y="28"/>
                    <a:pt x="0" y="28"/>
                  </a:cubicBezTo>
                  <a:cubicBezTo>
                    <a:pt x="0" y="29"/>
                    <a:pt x="0" y="30"/>
                    <a:pt x="0" y="31"/>
                  </a:cubicBezTo>
                  <a:cubicBezTo>
                    <a:pt x="0" y="32"/>
                    <a:pt x="0" y="32"/>
                    <a:pt x="1" y="33"/>
                  </a:cubicBezTo>
                  <a:cubicBezTo>
                    <a:pt x="1" y="33"/>
                    <a:pt x="2" y="34"/>
                    <a:pt x="2" y="34"/>
                  </a:cubicBezTo>
                  <a:cubicBezTo>
                    <a:pt x="3" y="35"/>
                    <a:pt x="5" y="36"/>
                    <a:pt x="6" y="36"/>
                  </a:cubicBezTo>
                  <a:cubicBezTo>
                    <a:pt x="8" y="37"/>
                    <a:pt x="10" y="37"/>
                    <a:pt x="12" y="38"/>
                  </a:cubicBezTo>
                  <a:cubicBezTo>
                    <a:pt x="13" y="38"/>
                    <a:pt x="15" y="39"/>
                    <a:pt x="17" y="39"/>
                  </a:cubicBezTo>
                  <a:cubicBezTo>
                    <a:pt x="18" y="39"/>
                    <a:pt x="19" y="39"/>
                    <a:pt x="19" y="40"/>
                  </a:cubicBezTo>
                  <a:cubicBezTo>
                    <a:pt x="21" y="40"/>
                    <a:pt x="22" y="40"/>
                    <a:pt x="23" y="40"/>
                  </a:cubicBezTo>
                  <a:cubicBezTo>
                    <a:pt x="25" y="41"/>
                    <a:pt x="27" y="41"/>
                    <a:pt x="28" y="41"/>
                  </a:cubicBezTo>
                  <a:cubicBezTo>
                    <a:pt x="31" y="41"/>
                    <a:pt x="33" y="42"/>
                    <a:pt x="36" y="42"/>
                  </a:cubicBezTo>
                  <a:cubicBezTo>
                    <a:pt x="37" y="42"/>
                    <a:pt x="38" y="42"/>
                    <a:pt x="40" y="42"/>
                  </a:cubicBezTo>
                  <a:cubicBezTo>
                    <a:pt x="42" y="43"/>
                    <a:pt x="44" y="43"/>
                    <a:pt x="46" y="43"/>
                  </a:cubicBezTo>
                  <a:cubicBezTo>
                    <a:pt x="49" y="43"/>
                    <a:pt x="52" y="43"/>
                    <a:pt x="56" y="43"/>
                  </a:cubicBezTo>
                  <a:cubicBezTo>
                    <a:pt x="60" y="44"/>
                    <a:pt x="65" y="44"/>
                    <a:pt x="70" y="44"/>
                  </a:cubicBezTo>
                  <a:cubicBezTo>
                    <a:pt x="72" y="44"/>
                    <a:pt x="74" y="44"/>
                    <a:pt x="76" y="44"/>
                  </a:cubicBezTo>
                  <a:cubicBezTo>
                    <a:pt x="77" y="44"/>
                    <a:pt x="78" y="45"/>
                    <a:pt x="78" y="45"/>
                  </a:cubicBezTo>
                  <a:cubicBezTo>
                    <a:pt x="80" y="46"/>
                    <a:pt x="81" y="45"/>
                    <a:pt x="82" y="45"/>
                  </a:cubicBezTo>
                  <a:cubicBezTo>
                    <a:pt x="83" y="44"/>
                    <a:pt x="84" y="44"/>
                    <a:pt x="84" y="44"/>
                  </a:cubicBezTo>
                  <a:cubicBezTo>
                    <a:pt x="89" y="44"/>
                    <a:pt x="95" y="44"/>
                    <a:pt x="100" y="44"/>
                  </a:cubicBezTo>
                  <a:cubicBezTo>
                    <a:pt x="100" y="44"/>
                    <a:pt x="100" y="44"/>
                    <a:pt x="100" y="45"/>
                  </a:cubicBezTo>
                  <a:cubicBezTo>
                    <a:pt x="100" y="46"/>
                    <a:pt x="100" y="47"/>
                    <a:pt x="101" y="48"/>
                  </a:cubicBezTo>
                  <a:close/>
                  <a:moveTo>
                    <a:pt x="28" y="34"/>
                  </a:moveTo>
                  <a:cubicBezTo>
                    <a:pt x="25" y="33"/>
                    <a:pt x="22" y="33"/>
                    <a:pt x="19" y="32"/>
                  </a:cubicBezTo>
                  <a:cubicBezTo>
                    <a:pt x="18" y="32"/>
                    <a:pt x="17" y="32"/>
                    <a:pt x="15" y="31"/>
                  </a:cubicBezTo>
                  <a:cubicBezTo>
                    <a:pt x="17" y="31"/>
                    <a:pt x="19" y="30"/>
                    <a:pt x="20" y="29"/>
                  </a:cubicBezTo>
                  <a:cubicBezTo>
                    <a:pt x="23" y="28"/>
                    <a:pt x="25" y="27"/>
                    <a:pt x="28" y="26"/>
                  </a:cubicBezTo>
                  <a:cubicBezTo>
                    <a:pt x="37" y="23"/>
                    <a:pt x="47" y="19"/>
                    <a:pt x="58" y="18"/>
                  </a:cubicBezTo>
                  <a:cubicBezTo>
                    <a:pt x="60" y="17"/>
                    <a:pt x="63" y="17"/>
                    <a:pt x="66" y="18"/>
                  </a:cubicBezTo>
                  <a:cubicBezTo>
                    <a:pt x="66" y="18"/>
                    <a:pt x="66" y="18"/>
                    <a:pt x="65" y="17"/>
                  </a:cubicBezTo>
                  <a:cubicBezTo>
                    <a:pt x="66" y="18"/>
                    <a:pt x="66" y="18"/>
                    <a:pt x="66" y="18"/>
                  </a:cubicBezTo>
                  <a:cubicBezTo>
                    <a:pt x="66" y="18"/>
                    <a:pt x="66" y="18"/>
                    <a:pt x="67" y="18"/>
                  </a:cubicBezTo>
                  <a:cubicBezTo>
                    <a:pt x="68" y="18"/>
                    <a:pt x="68" y="17"/>
                    <a:pt x="69" y="17"/>
                  </a:cubicBezTo>
                  <a:cubicBezTo>
                    <a:pt x="69" y="17"/>
                    <a:pt x="70" y="17"/>
                    <a:pt x="70" y="16"/>
                  </a:cubicBezTo>
                  <a:cubicBezTo>
                    <a:pt x="72" y="16"/>
                    <a:pt x="73" y="16"/>
                    <a:pt x="75" y="16"/>
                  </a:cubicBezTo>
                  <a:cubicBezTo>
                    <a:pt x="76" y="16"/>
                    <a:pt x="77" y="16"/>
                    <a:pt x="78" y="16"/>
                  </a:cubicBezTo>
                  <a:cubicBezTo>
                    <a:pt x="76" y="16"/>
                    <a:pt x="75" y="17"/>
                    <a:pt x="73" y="17"/>
                  </a:cubicBezTo>
                  <a:cubicBezTo>
                    <a:pt x="68" y="19"/>
                    <a:pt x="64" y="20"/>
                    <a:pt x="60" y="22"/>
                  </a:cubicBezTo>
                  <a:cubicBezTo>
                    <a:pt x="53" y="24"/>
                    <a:pt x="47" y="26"/>
                    <a:pt x="41" y="28"/>
                  </a:cubicBezTo>
                  <a:cubicBezTo>
                    <a:pt x="38" y="29"/>
                    <a:pt x="36" y="30"/>
                    <a:pt x="33" y="31"/>
                  </a:cubicBezTo>
                  <a:cubicBezTo>
                    <a:pt x="32" y="32"/>
                    <a:pt x="31" y="33"/>
                    <a:pt x="32" y="34"/>
                  </a:cubicBezTo>
                  <a:cubicBezTo>
                    <a:pt x="30" y="34"/>
                    <a:pt x="29" y="34"/>
                    <a:pt x="28" y="34"/>
                  </a:cubicBezTo>
                  <a:close/>
                  <a:moveTo>
                    <a:pt x="162" y="35"/>
                  </a:moveTo>
                  <a:cubicBezTo>
                    <a:pt x="170" y="32"/>
                    <a:pt x="177" y="29"/>
                    <a:pt x="185" y="27"/>
                  </a:cubicBezTo>
                  <a:cubicBezTo>
                    <a:pt x="185" y="26"/>
                    <a:pt x="185" y="26"/>
                    <a:pt x="185" y="26"/>
                  </a:cubicBezTo>
                  <a:cubicBezTo>
                    <a:pt x="185" y="27"/>
                    <a:pt x="184" y="27"/>
                    <a:pt x="184" y="27"/>
                  </a:cubicBezTo>
                  <a:cubicBezTo>
                    <a:pt x="183" y="27"/>
                    <a:pt x="182" y="28"/>
                    <a:pt x="181" y="28"/>
                  </a:cubicBezTo>
                  <a:cubicBezTo>
                    <a:pt x="181" y="28"/>
                    <a:pt x="180" y="29"/>
                    <a:pt x="179" y="29"/>
                  </a:cubicBezTo>
                  <a:cubicBezTo>
                    <a:pt x="179" y="29"/>
                    <a:pt x="178" y="30"/>
                    <a:pt x="177" y="31"/>
                  </a:cubicBezTo>
                  <a:cubicBezTo>
                    <a:pt x="176" y="32"/>
                    <a:pt x="175" y="33"/>
                    <a:pt x="176" y="35"/>
                  </a:cubicBezTo>
                  <a:cubicBezTo>
                    <a:pt x="171" y="35"/>
                    <a:pt x="167" y="35"/>
                    <a:pt x="162" y="35"/>
                  </a:cubicBezTo>
                  <a:close/>
                  <a:moveTo>
                    <a:pt x="264" y="18"/>
                  </a:moveTo>
                  <a:cubicBezTo>
                    <a:pt x="264" y="18"/>
                    <a:pt x="264" y="18"/>
                    <a:pt x="264" y="18"/>
                  </a:cubicBezTo>
                  <a:cubicBezTo>
                    <a:pt x="264" y="18"/>
                    <a:pt x="264" y="18"/>
                    <a:pt x="264" y="18"/>
                  </a:cubicBezTo>
                  <a:cubicBezTo>
                    <a:pt x="264" y="18"/>
                    <a:pt x="264" y="18"/>
                    <a:pt x="264" y="18"/>
                  </a:cubicBezTo>
                  <a:close/>
                  <a:moveTo>
                    <a:pt x="228" y="9"/>
                  </a:moveTo>
                  <a:cubicBezTo>
                    <a:pt x="231" y="10"/>
                    <a:pt x="233" y="10"/>
                    <a:pt x="236" y="11"/>
                  </a:cubicBezTo>
                  <a:cubicBezTo>
                    <a:pt x="238" y="11"/>
                    <a:pt x="240" y="11"/>
                    <a:pt x="242" y="12"/>
                  </a:cubicBezTo>
                  <a:cubicBezTo>
                    <a:pt x="244" y="12"/>
                    <a:pt x="246" y="12"/>
                    <a:pt x="248" y="13"/>
                  </a:cubicBezTo>
                  <a:cubicBezTo>
                    <a:pt x="249" y="13"/>
                    <a:pt x="250" y="13"/>
                    <a:pt x="251" y="13"/>
                  </a:cubicBezTo>
                  <a:cubicBezTo>
                    <a:pt x="255" y="14"/>
                    <a:pt x="259" y="15"/>
                    <a:pt x="263" y="17"/>
                  </a:cubicBezTo>
                  <a:cubicBezTo>
                    <a:pt x="263" y="17"/>
                    <a:pt x="264" y="17"/>
                    <a:pt x="264" y="18"/>
                  </a:cubicBezTo>
                  <a:cubicBezTo>
                    <a:pt x="264" y="18"/>
                    <a:pt x="264" y="18"/>
                    <a:pt x="264" y="18"/>
                  </a:cubicBezTo>
                  <a:cubicBezTo>
                    <a:pt x="264" y="18"/>
                    <a:pt x="264" y="19"/>
                    <a:pt x="263" y="19"/>
                  </a:cubicBezTo>
                  <a:cubicBezTo>
                    <a:pt x="263" y="20"/>
                    <a:pt x="262" y="21"/>
                    <a:pt x="261" y="21"/>
                  </a:cubicBezTo>
                  <a:cubicBezTo>
                    <a:pt x="259" y="23"/>
                    <a:pt x="257" y="24"/>
                    <a:pt x="254" y="25"/>
                  </a:cubicBezTo>
                  <a:cubicBezTo>
                    <a:pt x="249" y="27"/>
                    <a:pt x="244" y="29"/>
                    <a:pt x="239" y="30"/>
                  </a:cubicBezTo>
                  <a:cubicBezTo>
                    <a:pt x="241" y="28"/>
                    <a:pt x="243" y="27"/>
                    <a:pt x="245" y="25"/>
                  </a:cubicBezTo>
                  <a:cubicBezTo>
                    <a:pt x="247" y="24"/>
                    <a:pt x="248" y="23"/>
                    <a:pt x="249" y="21"/>
                  </a:cubicBezTo>
                  <a:cubicBezTo>
                    <a:pt x="249" y="19"/>
                    <a:pt x="249" y="17"/>
                    <a:pt x="248" y="16"/>
                  </a:cubicBezTo>
                  <a:cubicBezTo>
                    <a:pt x="247" y="14"/>
                    <a:pt x="245" y="13"/>
                    <a:pt x="244" y="12"/>
                  </a:cubicBezTo>
                  <a:cubicBezTo>
                    <a:pt x="243" y="12"/>
                    <a:pt x="242" y="12"/>
                    <a:pt x="242" y="12"/>
                  </a:cubicBezTo>
                  <a:cubicBezTo>
                    <a:pt x="241" y="12"/>
                    <a:pt x="239" y="12"/>
                    <a:pt x="238" y="13"/>
                  </a:cubicBezTo>
                  <a:cubicBezTo>
                    <a:pt x="229" y="20"/>
                    <a:pt x="220" y="26"/>
                    <a:pt x="211" y="33"/>
                  </a:cubicBezTo>
                  <a:cubicBezTo>
                    <a:pt x="211" y="33"/>
                    <a:pt x="211" y="33"/>
                    <a:pt x="211" y="33"/>
                  </a:cubicBezTo>
                  <a:cubicBezTo>
                    <a:pt x="210" y="33"/>
                    <a:pt x="210" y="33"/>
                    <a:pt x="209" y="33"/>
                  </a:cubicBezTo>
                  <a:cubicBezTo>
                    <a:pt x="206" y="34"/>
                    <a:pt x="203" y="34"/>
                    <a:pt x="200" y="34"/>
                  </a:cubicBezTo>
                  <a:cubicBezTo>
                    <a:pt x="197" y="34"/>
                    <a:pt x="195" y="34"/>
                    <a:pt x="192" y="35"/>
                  </a:cubicBezTo>
                  <a:cubicBezTo>
                    <a:pt x="193" y="34"/>
                    <a:pt x="194" y="34"/>
                    <a:pt x="195" y="33"/>
                  </a:cubicBezTo>
                  <a:cubicBezTo>
                    <a:pt x="206" y="29"/>
                    <a:pt x="216" y="25"/>
                    <a:pt x="226" y="20"/>
                  </a:cubicBezTo>
                  <a:cubicBezTo>
                    <a:pt x="228" y="20"/>
                    <a:pt x="229" y="19"/>
                    <a:pt x="230" y="18"/>
                  </a:cubicBezTo>
                  <a:cubicBezTo>
                    <a:pt x="230" y="17"/>
                    <a:pt x="230" y="15"/>
                    <a:pt x="230" y="14"/>
                  </a:cubicBezTo>
                  <a:cubicBezTo>
                    <a:pt x="230" y="13"/>
                    <a:pt x="229" y="12"/>
                    <a:pt x="228" y="11"/>
                  </a:cubicBezTo>
                  <a:cubicBezTo>
                    <a:pt x="227" y="10"/>
                    <a:pt x="226" y="10"/>
                    <a:pt x="225" y="10"/>
                  </a:cubicBezTo>
                  <a:cubicBezTo>
                    <a:pt x="224" y="10"/>
                    <a:pt x="224" y="10"/>
                    <a:pt x="224" y="10"/>
                  </a:cubicBezTo>
                  <a:cubicBezTo>
                    <a:pt x="222" y="11"/>
                    <a:pt x="221" y="11"/>
                    <a:pt x="220" y="12"/>
                  </a:cubicBezTo>
                  <a:cubicBezTo>
                    <a:pt x="220" y="11"/>
                    <a:pt x="220" y="10"/>
                    <a:pt x="220" y="9"/>
                  </a:cubicBezTo>
                  <a:cubicBezTo>
                    <a:pt x="220" y="9"/>
                    <a:pt x="220" y="9"/>
                    <a:pt x="219" y="9"/>
                  </a:cubicBezTo>
                  <a:cubicBezTo>
                    <a:pt x="222" y="9"/>
                    <a:pt x="225" y="9"/>
                    <a:pt x="228" y="9"/>
                  </a:cubicBezTo>
                  <a:close/>
                  <a:moveTo>
                    <a:pt x="119" y="29"/>
                  </a:moveTo>
                  <a:cubicBezTo>
                    <a:pt x="124" y="27"/>
                    <a:pt x="129" y="26"/>
                    <a:pt x="134" y="24"/>
                  </a:cubicBezTo>
                  <a:cubicBezTo>
                    <a:pt x="140" y="21"/>
                    <a:pt x="146" y="19"/>
                    <a:pt x="153" y="17"/>
                  </a:cubicBezTo>
                  <a:cubicBezTo>
                    <a:pt x="154" y="16"/>
                    <a:pt x="155" y="15"/>
                    <a:pt x="156" y="14"/>
                  </a:cubicBezTo>
                  <a:cubicBezTo>
                    <a:pt x="157" y="13"/>
                    <a:pt x="157" y="11"/>
                    <a:pt x="157" y="10"/>
                  </a:cubicBezTo>
                  <a:cubicBezTo>
                    <a:pt x="156" y="9"/>
                    <a:pt x="155" y="7"/>
                    <a:pt x="154" y="7"/>
                  </a:cubicBezTo>
                  <a:cubicBezTo>
                    <a:pt x="154" y="7"/>
                    <a:pt x="154" y="7"/>
                    <a:pt x="154" y="7"/>
                  </a:cubicBezTo>
                  <a:cubicBezTo>
                    <a:pt x="156" y="7"/>
                    <a:pt x="157" y="7"/>
                    <a:pt x="159" y="7"/>
                  </a:cubicBezTo>
                  <a:cubicBezTo>
                    <a:pt x="168" y="7"/>
                    <a:pt x="176" y="7"/>
                    <a:pt x="185" y="7"/>
                  </a:cubicBezTo>
                  <a:cubicBezTo>
                    <a:pt x="188" y="7"/>
                    <a:pt x="190" y="7"/>
                    <a:pt x="193" y="7"/>
                  </a:cubicBezTo>
                  <a:cubicBezTo>
                    <a:pt x="198" y="7"/>
                    <a:pt x="203" y="8"/>
                    <a:pt x="208" y="8"/>
                  </a:cubicBezTo>
                  <a:cubicBezTo>
                    <a:pt x="209" y="8"/>
                    <a:pt x="210" y="8"/>
                    <a:pt x="211" y="8"/>
                  </a:cubicBezTo>
                  <a:cubicBezTo>
                    <a:pt x="193" y="14"/>
                    <a:pt x="175" y="21"/>
                    <a:pt x="157" y="28"/>
                  </a:cubicBezTo>
                  <a:cubicBezTo>
                    <a:pt x="157" y="28"/>
                    <a:pt x="156" y="29"/>
                    <a:pt x="156" y="29"/>
                  </a:cubicBezTo>
                  <a:cubicBezTo>
                    <a:pt x="155" y="29"/>
                    <a:pt x="154" y="30"/>
                    <a:pt x="153" y="30"/>
                  </a:cubicBezTo>
                  <a:cubicBezTo>
                    <a:pt x="151" y="31"/>
                    <a:pt x="150" y="31"/>
                    <a:pt x="150" y="32"/>
                  </a:cubicBezTo>
                  <a:cubicBezTo>
                    <a:pt x="149" y="33"/>
                    <a:pt x="148" y="35"/>
                    <a:pt x="148" y="36"/>
                  </a:cubicBezTo>
                  <a:cubicBezTo>
                    <a:pt x="147" y="36"/>
                    <a:pt x="145" y="36"/>
                    <a:pt x="144" y="36"/>
                  </a:cubicBezTo>
                  <a:cubicBezTo>
                    <a:pt x="141" y="36"/>
                    <a:pt x="138" y="36"/>
                    <a:pt x="135" y="36"/>
                  </a:cubicBezTo>
                  <a:cubicBezTo>
                    <a:pt x="136" y="35"/>
                    <a:pt x="138" y="35"/>
                    <a:pt x="140" y="34"/>
                  </a:cubicBezTo>
                  <a:cubicBezTo>
                    <a:pt x="145" y="32"/>
                    <a:pt x="149" y="30"/>
                    <a:pt x="154" y="27"/>
                  </a:cubicBezTo>
                  <a:cubicBezTo>
                    <a:pt x="160" y="24"/>
                    <a:pt x="167" y="21"/>
                    <a:pt x="174" y="18"/>
                  </a:cubicBezTo>
                  <a:cubicBezTo>
                    <a:pt x="175" y="18"/>
                    <a:pt x="176" y="16"/>
                    <a:pt x="176" y="15"/>
                  </a:cubicBezTo>
                  <a:cubicBezTo>
                    <a:pt x="176" y="14"/>
                    <a:pt x="176" y="12"/>
                    <a:pt x="176" y="11"/>
                  </a:cubicBezTo>
                  <a:cubicBezTo>
                    <a:pt x="175" y="10"/>
                    <a:pt x="174" y="9"/>
                    <a:pt x="173" y="9"/>
                  </a:cubicBezTo>
                  <a:cubicBezTo>
                    <a:pt x="172" y="9"/>
                    <a:pt x="172" y="9"/>
                    <a:pt x="171" y="9"/>
                  </a:cubicBezTo>
                  <a:cubicBezTo>
                    <a:pt x="171" y="9"/>
                    <a:pt x="170" y="9"/>
                    <a:pt x="169" y="10"/>
                  </a:cubicBezTo>
                  <a:cubicBezTo>
                    <a:pt x="162" y="13"/>
                    <a:pt x="155" y="16"/>
                    <a:pt x="149" y="19"/>
                  </a:cubicBezTo>
                  <a:cubicBezTo>
                    <a:pt x="144" y="21"/>
                    <a:pt x="139" y="23"/>
                    <a:pt x="135" y="25"/>
                  </a:cubicBezTo>
                  <a:cubicBezTo>
                    <a:pt x="129" y="28"/>
                    <a:pt x="123" y="30"/>
                    <a:pt x="118" y="33"/>
                  </a:cubicBezTo>
                  <a:cubicBezTo>
                    <a:pt x="116" y="34"/>
                    <a:pt x="114" y="35"/>
                    <a:pt x="112" y="35"/>
                  </a:cubicBezTo>
                  <a:cubicBezTo>
                    <a:pt x="111" y="36"/>
                    <a:pt x="110" y="36"/>
                    <a:pt x="109" y="36"/>
                  </a:cubicBezTo>
                  <a:cubicBezTo>
                    <a:pt x="107" y="37"/>
                    <a:pt x="104" y="37"/>
                    <a:pt x="101" y="37"/>
                  </a:cubicBezTo>
                  <a:cubicBezTo>
                    <a:pt x="107" y="34"/>
                    <a:pt x="113" y="32"/>
                    <a:pt x="119" y="29"/>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295" name="Google Shape;295;gab0a873d43_0_349"/>
          <p:cNvSpPr/>
          <p:nvPr/>
        </p:nvSpPr>
        <p:spPr>
          <a:xfrm>
            <a:off x="4566000" y="970642"/>
            <a:ext cx="3093657" cy="89090"/>
          </a:xfrm>
          <a:custGeom>
            <a:avLst/>
            <a:gdLst/>
            <a:ahLst/>
            <a:cxnLst/>
            <a:rect l="l" t="t" r="r" b="b"/>
            <a:pathLst>
              <a:path w="2616200" h="89090" extrusionOk="0">
                <a:moveTo>
                  <a:pt x="0" y="0"/>
                </a:moveTo>
                <a:cubicBezTo>
                  <a:pt x="131233" y="42333"/>
                  <a:pt x="262467" y="84667"/>
                  <a:pt x="444500" y="88900"/>
                </a:cubicBezTo>
                <a:cubicBezTo>
                  <a:pt x="626533" y="93133"/>
                  <a:pt x="908050" y="25400"/>
                  <a:pt x="1092200" y="25400"/>
                </a:cubicBezTo>
                <a:cubicBezTo>
                  <a:pt x="1276350" y="25400"/>
                  <a:pt x="1363133" y="86783"/>
                  <a:pt x="1549400" y="88900"/>
                </a:cubicBezTo>
                <a:cubicBezTo>
                  <a:pt x="1735667" y="91017"/>
                  <a:pt x="2032000" y="40217"/>
                  <a:pt x="2209800" y="38100"/>
                </a:cubicBezTo>
                <a:cubicBezTo>
                  <a:pt x="2387600" y="35983"/>
                  <a:pt x="2501900" y="56091"/>
                  <a:pt x="2616200" y="76200"/>
                </a:cubicBezTo>
              </a:path>
            </a:pathLst>
          </a:custGeom>
          <a:noFill/>
          <a:ln w="19050" cap="flat" cmpd="sng">
            <a:solidFill>
              <a:srgbClr val="132F95"/>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icrosoft Yahei"/>
              <a:ea typeface="Microsoft Yahei"/>
              <a:cs typeface="Microsoft Yahei"/>
              <a:sym typeface="Microsoft Yahei"/>
            </a:endParaRPr>
          </a:p>
        </p:txBody>
      </p:sp>
      <p:sp>
        <p:nvSpPr>
          <p:cNvPr id="296" name="Google Shape;296;gab0a873d43_0_349"/>
          <p:cNvSpPr/>
          <p:nvPr/>
        </p:nvSpPr>
        <p:spPr>
          <a:xfrm>
            <a:off x="1277675" y="1741500"/>
            <a:ext cx="4700400" cy="1015800"/>
          </a:xfrm>
          <a:prstGeom prst="rect">
            <a:avLst/>
          </a:prstGeom>
          <a:noFill/>
          <a:ln>
            <a:noFill/>
          </a:ln>
        </p:spPr>
        <p:txBody>
          <a:bodyPr spcFirstLastPara="1" wrap="square" lIns="91425" tIns="45700" rIns="91425" bIns="45700" anchor="t" anchorCtr="0">
            <a:noAutofit/>
          </a:bodyPr>
          <a:lstStyle/>
          <a:p>
            <a:pPr marL="0" marR="0" lvl="0" indent="0" algn="just" rtl="0">
              <a:lnSpc>
                <a:spcPct val="120000"/>
              </a:lnSpc>
              <a:spcBef>
                <a:spcPts val="0"/>
              </a:spcBef>
              <a:spcAft>
                <a:spcPts val="0"/>
              </a:spcAft>
              <a:buSzPts val="1100"/>
              <a:buNone/>
            </a:pPr>
            <a:r>
              <a:rPr lang="zh-CN" sz="1750">
                <a:solidFill>
                  <a:schemeClr val="dk1"/>
                </a:solidFill>
                <a:highlight>
                  <a:srgbClr val="FFFFFF"/>
                </a:highlight>
                <a:latin typeface="Times New Roman"/>
                <a:ea typeface="Times New Roman"/>
                <a:cs typeface="Times New Roman"/>
                <a:sym typeface="Times New Roman"/>
              </a:rPr>
              <a:t>反脆弱不只是強固而已。強固能</a:t>
            </a:r>
            <a:r>
              <a:rPr lang="zh-CN" sz="1750">
                <a:solidFill>
                  <a:srgbClr val="FF0000"/>
                </a:solidFill>
                <a:highlight>
                  <a:srgbClr val="FFFFFF"/>
                </a:highlight>
                <a:latin typeface="Times New Roman"/>
                <a:ea typeface="Times New Roman"/>
                <a:cs typeface="Times New Roman"/>
                <a:sym typeface="Times New Roman"/>
              </a:rPr>
              <a:t>抗拒震撼</a:t>
            </a:r>
            <a:r>
              <a:rPr lang="zh-CN" sz="1750">
                <a:solidFill>
                  <a:schemeClr val="dk1"/>
                </a:solidFill>
                <a:highlight>
                  <a:srgbClr val="FFFFFF"/>
                </a:highlight>
                <a:latin typeface="Times New Roman"/>
                <a:ea typeface="Times New Roman"/>
                <a:cs typeface="Times New Roman"/>
                <a:sym typeface="Times New Roman"/>
              </a:rPr>
              <a:t>，保持原狀；反脆弱表現得更好。任何與時俱變的東西，例如進化、文化、觀念、革命</a:t>
            </a:r>
            <a:r>
              <a:rPr lang="zh-CN" sz="1750">
                <a:solidFill>
                  <a:schemeClr val="dk1"/>
                </a:solidFill>
                <a:highlight>
                  <a:srgbClr val="FFFFFF"/>
                </a:highlight>
                <a:latin typeface="Georgia"/>
                <a:ea typeface="Georgia"/>
                <a:cs typeface="Georgia"/>
                <a:sym typeface="Georgia"/>
              </a:rPr>
              <a:t>……</a:t>
            </a:r>
            <a:r>
              <a:rPr lang="zh-CN" sz="1750">
                <a:solidFill>
                  <a:schemeClr val="dk1"/>
                </a:solidFill>
                <a:highlight>
                  <a:srgbClr val="FFFFFF"/>
                </a:highlight>
                <a:latin typeface="Times New Roman"/>
                <a:ea typeface="Times New Roman"/>
                <a:cs typeface="Times New Roman"/>
                <a:sym typeface="Times New Roman"/>
              </a:rPr>
              <a:t>等，都具有這個特質。反脆弱性決定了活著的有機物（或者深奧的體系，例如人的身體）和呈現惰性的東西（例如桌上的訂書機等物體），兩者之間的差別。</a:t>
            </a:r>
            <a:endParaRPr sz="1750">
              <a:solidFill>
                <a:schemeClr val="dk1"/>
              </a:solidFill>
              <a:highlight>
                <a:srgbClr val="FFFFFF"/>
              </a:highlight>
              <a:latin typeface="Georgia"/>
              <a:ea typeface="Georgia"/>
              <a:cs typeface="Georgia"/>
              <a:sym typeface="Georgia"/>
            </a:endParaRPr>
          </a:p>
          <a:p>
            <a:pPr marL="0" marR="0" lvl="0" indent="0" algn="just" rtl="0">
              <a:lnSpc>
                <a:spcPct val="120000"/>
              </a:lnSpc>
              <a:spcBef>
                <a:spcPts val="0"/>
              </a:spcBef>
              <a:spcAft>
                <a:spcPts val="0"/>
              </a:spcAft>
              <a:buNone/>
            </a:pPr>
            <a:endParaRPr sz="2350">
              <a:solidFill>
                <a:srgbClr val="333333"/>
              </a:solidFill>
              <a:highlight>
                <a:srgbClr val="FFFFFF"/>
              </a:highlight>
            </a:endParaRPr>
          </a:p>
        </p:txBody>
      </p:sp>
      <p:sp>
        <p:nvSpPr>
          <p:cNvPr id="297" name="Google Shape;297;gab0a873d43_0_349"/>
          <p:cNvSpPr/>
          <p:nvPr/>
        </p:nvSpPr>
        <p:spPr>
          <a:xfrm>
            <a:off x="1436338" y="1111191"/>
            <a:ext cx="2241900" cy="498000"/>
          </a:xfrm>
          <a:prstGeom prst="rect">
            <a:avLst/>
          </a:prstGeom>
          <a:noFill/>
          <a:ln>
            <a:noFill/>
          </a:ln>
        </p:spPr>
        <p:txBody>
          <a:bodyPr spcFirstLastPara="1" wrap="square" lIns="91425" tIns="45700" rIns="91425" bIns="45700" anchor="t" anchorCtr="0">
            <a:noAutofit/>
          </a:bodyPr>
          <a:lstStyle/>
          <a:p>
            <a:pPr marL="0" marR="0" lvl="0" indent="0" algn="just" rtl="0">
              <a:lnSpc>
                <a:spcPct val="120000"/>
              </a:lnSpc>
              <a:spcBef>
                <a:spcPts val="0"/>
              </a:spcBef>
              <a:spcAft>
                <a:spcPts val="0"/>
              </a:spcAft>
              <a:buNone/>
            </a:pPr>
            <a:r>
              <a:rPr lang="zh-CN" sz="2400" b="1">
                <a:solidFill>
                  <a:srgbClr val="3C3C3B"/>
                </a:solidFill>
                <a:latin typeface="Microsoft Yahei"/>
                <a:ea typeface="Microsoft Yahei"/>
                <a:cs typeface="Microsoft Yahei"/>
                <a:sym typeface="Microsoft Yahei"/>
              </a:rPr>
              <a:t>反脆弱</a:t>
            </a:r>
            <a:endParaRPr/>
          </a:p>
        </p:txBody>
      </p:sp>
      <p:sp>
        <p:nvSpPr>
          <p:cNvPr id="298" name="Google Shape;298;gab0a873d43_0_349"/>
          <p:cNvSpPr/>
          <p:nvPr/>
        </p:nvSpPr>
        <p:spPr>
          <a:xfrm>
            <a:off x="7179975" y="1660975"/>
            <a:ext cx="4700400" cy="866400"/>
          </a:xfrm>
          <a:prstGeom prst="rect">
            <a:avLst/>
          </a:prstGeom>
          <a:noFill/>
          <a:ln>
            <a:noFill/>
          </a:ln>
        </p:spPr>
        <p:txBody>
          <a:bodyPr spcFirstLastPara="1" wrap="square" lIns="91425" tIns="45700" rIns="91425" bIns="45700" anchor="t" anchorCtr="0">
            <a:noAutofit/>
          </a:bodyPr>
          <a:lstStyle/>
          <a:p>
            <a:pPr marL="457200" marR="0" lvl="0" indent="-371475" algn="just" rtl="0">
              <a:lnSpc>
                <a:spcPct val="120000"/>
              </a:lnSpc>
              <a:spcBef>
                <a:spcPts val="0"/>
              </a:spcBef>
              <a:spcAft>
                <a:spcPts val="0"/>
              </a:spcAft>
              <a:buClr>
                <a:srgbClr val="555555"/>
              </a:buClr>
              <a:buSzPts val="2250"/>
              <a:buFont typeface="Microsoft Yahei"/>
              <a:buChar char="★"/>
            </a:pPr>
            <a:r>
              <a:rPr lang="zh-TW" altLang="en-US" sz="2250" b="1" dirty="0">
                <a:solidFill>
                  <a:srgbClr val="555555"/>
                </a:solidFill>
                <a:highlight>
                  <a:srgbClr val="FFFFFF"/>
                </a:highlight>
                <a:latin typeface="Microsoft Yahei"/>
                <a:ea typeface="Microsoft Yahei"/>
                <a:cs typeface="Microsoft Yahei"/>
                <a:sym typeface="Microsoft Yahei"/>
              </a:rPr>
              <a:t>脆弱</a:t>
            </a:r>
            <a:r>
              <a:rPr lang="en-US" altLang="zh-TW" sz="2250" b="1" dirty="0">
                <a:solidFill>
                  <a:srgbClr val="555555"/>
                </a:solidFill>
                <a:highlight>
                  <a:srgbClr val="FFFFFF"/>
                </a:highlight>
                <a:latin typeface="Microsoft Yahei"/>
                <a:ea typeface="Microsoft Yahei"/>
                <a:cs typeface="Microsoft Yahei"/>
                <a:sym typeface="Microsoft Yahei"/>
              </a:rPr>
              <a:t>:</a:t>
            </a:r>
            <a:r>
              <a:rPr lang="zh-CN" sz="2250" b="1" dirty="0">
                <a:solidFill>
                  <a:srgbClr val="555555"/>
                </a:solidFill>
                <a:highlight>
                  <a:srgbClr val="FFFFFF"/>
                </a:highlight>
                <a:latin typeface="Microsoft Yahei"/>
                <a:ea typeface="Microsoft Yahei"/>
                <a:cs typeface="Microsoft Yahei"/>
                <a:sym typeface="Microsoft Yahei"/>
              </a:rPr>
              <a:t>大多時候很好，但最糟的情況下會有極大的傷害</a:t>
            </a:r>
            <a:endParaRPr sz="2500" b="1" dirty="0">
              <a:latin typeface="Microsoft Yahei"/>
              <a:ea typeface="Microsoft Yahei"/>
              <a:cs typeface="Microsoft Yahei"/>
              <a:sym typeface="Microsoft Yahei"/>
            </a:endParaRPr>
          </a:p>
        </p:txBody>
      </p:sp>
      <p:sp>
        <p:nvSpPr>
          <p:cNvPr id="299" name="Google Shape;299;gab0a873d43_0_349"/>
          <p:cNvSpPr/>
          <p:nvPr/>
        </p:nvSpPr>
        <p:spPr>
          <a:xfrm>
            <a:off x="7179975" y="3187675"/>
            <a:ext cx="4700400" cy="866400"/>
          </a:xfrm>
          <a:prstGeom prst="rect">
            <a:avLst/>
          </a:prstGeom>
          <a:noFill/>
          <a:ln>
            <a:noFill/>
          </a:ln>
        </p:spPr>
        <p:txBody>
          <a:bodyPr spcFirstLastPara="1" wrap="square" lIns="91425" tIns="45700" rIns="91425" bIns="45700" anchor="t" anchorCtr="0">
            <a:noAutofit/>
          </a:bodyPr>
          <a:lstStyle/>
          <a:p>
            <a:pPr marL="457200" marR="0" lvl="0" indent="-371475" algn="just" rtl="0">
              <a:lnSpc>
                <a:spcPct val="120000"/>
              </a:lnSpc>
              <a:spcBef>
                <a:spcPts val="0"/>
              </a:spcBef>
              <a:spcAft>
                <a:spcPts val="0"/>
              </a:spcAft>
              <a:buClr>
                <a:srgbClr val="555555"/>
              </a:buClr>
              <a:buSzPts val="2250"/>
              <a:buFont typeface="Microsoft Yahei"/>
              <a:buChar char="★"/>
            </a:pPr>
            <a:r>
              <a:rPr lang="zh-TW" altLang="en-US" sz="2250" b="1" dirty="0">
                <a:solidFill>
                  <a:srgbClr val="555555"/>
                </a:solidFill>
                <a:highlight>
                  <a:srgbClr val="FFFFFF"/>
                </a:highlight>
                <a:latin typeface="Microsoft Yahei"/>
                <a:ea typeface="Microsoft Yahei"/>
                <a:cs typeface="Microsoft Yahei"/>
                <a:sym typeface="Microsoft Yahei"/>
              </a:rPr>
              <a:t>反脆弱</a:t>
            </a:r>
            <a:r>
              <a:rPr lang="en-US" altLang="zh-TW" sz="2250" b="1" dirty="0">
                <a:solidFill>
                  <a:srgbClr val="555555"/>
                </a:solidFill>
                <a:highlight>
                  <a:srgbClr val="FFFFFF"/>
                </a:highlight>
                <a:latin typeface="Microsoft Yahei"/>
                <a:ea typeface="Microsoft Yahei"/>
                <a:cs typeface="Microsoft Yahei"/>
                <a:sym typeface="Microsoft Yahei"/>
              </a:rPr>
              <a:t>:</a:t>
            </a:r>
            <a:r>
              <a:rPr lang="zh-CN" sz="2250" b="1" dirty="0">
                <a:solidFill>
                  <a:srgbClr val="555555"/>
                </a:solidFill>
                <a:highlight>
                  <a:srgbClr val="FFFFFF"/>
                </a:highlight>
                <a:latin typeface="Microsoft Yahei"/>
                <a:ea typeface="Microsoft Yahei"/>
                <a:cs typeface="Microsoft Yahei"/>
                <a:sym typeface="Microsoft Yahei"/>
              </a:rPr>
              <a:t>大多時候不怎麼樣，但有極小機率獲得最大好處會</a:t>
            </a:r>
            <a:endParaRPr sz="2500" b="1" dirty="0">
              <a:latin typeface="Microsoft Yahei"/>
              <a:ea typeface="Microsoft Yahei"/>
              <a:cs typeface="Microsoft Yahei"/>
              <a:sym typeface="Microsoft Yahei"/>
            </a:endParaRPr>
          </a:p>
        </p:txBody>
      </p:sp>
      <p:sp>
        <p:nvSpPr>
          <p:cNvPr id="300" name="Google Shape;300;gab0a873d43_0_349"/>
          <p:cNvSpPr/>
          <p:nvPr/>
        </p:nvSpPr>
        <p:spPr>
          <a:xfrm>
            <a:off x="7276550" y="4810400"/>
            <a:ext cx="4700400" cy="866400"/>
          </a:xfrm>
          <a:prstGeom prst="rect">
            <a:avLst/>
          </a:prstGeom>
          <a:noFill/>
          <a:ln>
            <a:noFill/>
          </a:ln>
        </p:spPr>
        <p:txBody>
          <a:bodyPr spcFirstLastPara="1" wrap="square" lIns="91425" tIns="45700" rIns="91425" bIns="45700" anchor="t" anchorCtr="0">
            <a:noAutofit/>
          </a:bodyPr>
          <a:lstStyle/>
          <a:p>
            <a:pPr marL="457200" marR="0" lvl="0" indent="-371475" algn="just" rtl="0">
              <a:lnSpc>
                <a:spcPct val="120000"/>
              </a:lnSpc>
              <a:spcBef>
                <a:spcPts val="0"/>
              </a:spcBef>
              <a:spcAft>
                <a:spcPts val="0"/>
              </a:spcAft>
              <a:buClr>
                <a:srgbClr val="555555"/>
              </a:buClr>
              <a:buSzPts val="2250"/>
              <a:buFont typeface="Microsoft Yahei"/>
              <a:buChar char="★"/>
            </a:pPr>
            <a:r>
              <a:rPr lang="zh-CN" sz="2250" b="1" dirty="0">
                <a:solidFill>
                  <a:srgbClr val="555555"/>
                </a:solidFill>
                <a:highlight>
                  <a:srgbClr val="FFFFFF"/>
                </a:highlight>
                <a:latin typeface="Microsoft Yahei"/>
                <a:ea typeface="Microsoft Yahei"/>
                <a:cs typeface="Microsoft Yahei"/>
                <a:sym typeface="Microsoft Yahei"/>
              </a:rPr>
              <a:t>反脆弱絕對不是「強固」！！</a:t>
            </a:r>
            <a:endParaRPr sz="2500" b="1" dirty="0">
              <a:latin typeface="Microsoft Yahei"/>
              <a:ea typeface="Microsoft Yahei"/>
              <a:cs typeface="Microsoft Yahei"/>
              <a:sym typeface="Microsoft Yahei"/>
            </a:endParaRPr>
          </a:p>
        </p:txBody>
      </p:sp>
      <p:grpSp>
        <p:nvGrpSpPr>
          <p:cNvPr id="301" name="Google Shape;301;gab0a873d43_0_349"/>
          <p:cNvGrpSpPr/>
          <p:nvPr/>
        </p:nvGrpSpPr>
        <p:grpSpPr>
          <a:xfrm>
            <a:off x="4010025" y="497699"/>
            <a:ext cx="501542" cy="503197"/>
            <a:chOff x="1728" y="113"/>
            <a:chExt cx="1136" cy="1140"/>
          </a:xfrm>
        </p:grpSpPr>
        <p:sp>
          <p:nvSpPr>
            <p:cNvPr id="302" name="Google Shape;302;gab0a873d43_0_349"/>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03" name="Google Shape;303;gab0a873d43_0_349"/>
            <p:cNvSpPr/>
            <p:nvPr/>
          </p:nvSpPr>
          <p:spPr>
            <a:xfrm>
              <a:off x="1728" y="113"/>
              <a:ext cx="1136" cy="1140"/>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04" name="Google Shape;304;gab0a873d43_0_349"/>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05" name="Google Shape;305;gab0a873d43_0_349"/>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06" name="Google Shape;306;gab0a873d43_0_349"/>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07" name="Google Shape;307;gab0a873d43_0_349"/>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08" name="Google Shape;308;gab0a873d43_0_349"/>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09" name="Google Shape;309;gab0a873d43_0_349"/>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10" name="Google Shape;310;gab0a873d43_0_349"/>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11" name="Google Shape;311;gab0a873d43_0_349"/>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12" name="Google Shape;312;gab0a873d43_0_349"/>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13" name="Google Shape;313;gab0a873d43_0_349"/>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grpSp>
        <p:nvGrpSpPr>
          <p:cNvPr id="314" name="Google Shape;314;gab0a873d43_0_349"/>
          <p:cNvGrpSpPr/>
          <p:nvPr/>
        </p:nvGrpSpPr>
        <p:grpSpPr>
          <a:xfrm>
            <a:off x="7680325" y="497699"/>
            <a:ext cx="501542" cy="503197"/>
            <a:chOff x="1728" y="113"/>
            <a:chExt cx="1136" cy="1140"/>
          </a:xfrm>
        </p:grpSpPr>
        <p:sp>
          <p:nvSpPr>
            <p:cNvPr id="315" name="Google Shape;315;gab0a873d43_0_349"/>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16" name="Google Shape;316;gab0a873d43_0_349"/>
            <p:cNvSpPr/>
            <p:nvPr/>
          </p:nvSpPr>
          <p:spPr>
            <a:xfrm>
              <a:off x="1728" y="113"/>
              <a:ext cx="1136" cy="1140"/>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17" name="Google Shape;317;gab0a873d43_0_349"/>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18" name="Google Shape;318;gab0a873d43_0_349"/>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19" name="Google Shape;319;gab0a873d43_0_349"/>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20" name="Google Shape;320;gab0a873d43_0_349"/>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21" name="Google Shape;321;gab0a873d43_0_349"/>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22" name="Google Shape;322;gab0a873d43_0_349"/>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23" name="Google Shape;323;gab0a873d43_0_349"/>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24" name="Google Shape;324;gab0a873d43_0_349"/>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25" name="Google Shape;325;gab0a873d43_0_349"/>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26" name="Google Shape;326;gab0a873d43_0_349"/>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327" name="Google Shape;327;gab0a873d43_0_349"/>
          <p:cNvSpPr txBox="1"/>
          <p:nvPr/>
        </p:nvSpPr>
        <p:spPr>
          <a:xfrm>
            <a:off x="4332975" y="429925"/>
            <a:ext cx="3512400" cy="584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zh-CN" sz="3200">
                <a:solidFill>
                  <a:srgbClr val="132F95"/>
                </a:solidFill>
                <a:latin typeface="Microsoft Yahei"/>
                <a:ea typeface="Microsoft Yahei"/>
                <a:cs typeface="Microsoft Yahei"/>
                <a:sym typeface="Microsoft Yahei"/>
              </a:rPr>
              <a:t>反脆弱VS.強固</a:t>
            </a:r>
            <a:endParaRPr/>
          </a:p>
        </p:txBody>
      </p:sp>
      <p:grpSp>
        <p:nvGrpSpPr>
          <p:cNvPr id="328" name="Google Shape;328;gab0a873d43_0_349"/>
          <p:cNvGrpSpPr/>
          <p:nvPr/>
        </p:nvGrpSpPr>
        <p:grpSpPr>
          <a:xfrm>
            <a:off x="4010025" y="497699"/>
            <a:ext cx="501542" cy="503197"/>
            <a:chOff x="1728" y="113"/>
            <a:chExt cx="1136" cy="1140"/>
          </a:xfrm>
        </p:grpSpPr>
        <p:sp>
          <p:nvSpPr>
            <p:cNvPr id="329" name="Google Shape;329;gab0a873d43_0_349"/>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30" name="Google Shape;330;gab0a873d43_0_349"/>
            <p:cNvSpPr/>
            <p:nvPr/>
          </p:nvSpPr>
          <p:spPr>
            <a:xfrm>
              <a:off x="1728" y="113"/>
              <a:ext cx="1136" cy="1140"/>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31" name="Google Shape;331;gab0a873d43_0_349"/>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32" name="Google Shape;332;gab0a873d43_0_349"/>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33" name="Google Shape;333;gab0a873d43_0_349"/>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34" name="Google Shape;334;gab0a873d43_0_349"/>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35" name="Google Shape;335;gab0a873d43_0_349"/>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36" name="Google Shape;336;gab0a873d43_0_349"/>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37" name="Google Shape;337;gab0a873d43_0_349"/>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38" name="Google Shape;338;gab0a873d43_0_349"/>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39" name="Google Shape;339;gab0a873d43_0_349"/>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40" name="Google Shape;340;gab0a873d43_0_349"/>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grpSp>
        <p:nvGrpSpPr>
          <p:cNvPr id="341" name="Google Shape;341;gab0a873d43_0_349"/>
          <p:cNvGrpSpPr/>
          <p:nvPr/>
        </p:nvGrpSpPr>
        <p:grpSpPr>
          <a:xfrm>
            <a:off x="7680325" y="497699"/>
            <a:ext cx="501542" cy="503197"/>
            <a:chOff x="1728" y="113"/>
            <a:chExt cx="1136" cy="1140"/>
          </a:xfrm>
        </p:grpSpPr>
        <p:sp>
          <p:nvSpPr>
            <p:cNvPr id="342" name="Google Shape;342;gab0a873d43_0_349"/>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43" name="Google Shape;343;gab0a873d43_0_349"/>
            <p:cNvSpPr/>
            <p:nvPr/>
          </p:nvSpPr>
          <p:spPr>
            <a:xfrm>
              <a:off x="1728" y="113"/>
              <a:ext cx="1136" cy="1140"/>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44" name="Google Shape;344;gab0a873d43_0_349"/>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45" name="Google Shape;345;gab0a873d43_0_349"/>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46" name="Google Shape;346;gab0a873d43_0_349"/>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47" name="Google Shape;347;gab0a873d43_0_349"/>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48" name="Google Shape;348;gab0a873d43_0_349"/>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49" name="Google Shape;349;gab0a873d43_0_349"/>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50" name="Google Shape;350;gab0a873d43_0_349"/>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51" name="Google Shape;351;gab0a873d43_0_349"/>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52" name="Google Shape;352;gab0a873d43_0_349"/>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53" name="Google Shape;353;gab0a873d43_0_349"/>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pic>
        <p:nvPicPr>
          <p:cNvPr id="359" name="Google Shape;359;gab0a873d43_8_23"/>
          <p:cNvPicPr preferRelativeResize="0"/>
          <p:nvPr/>
        </p:nvPicPr>
        <p:blipFill rotWithShape="1">
          <a:blip r:embed="rId3">
            <a:alphaModFix/>
          </a:blip>
          <a:srcRect/>
          <a:stretch/>
        </p:blipFill>
        <p:spPr>
          <a:xfrm>
            <a:off x="5224975" y="827038"/>
            <a:ext cx="1803400" cy="2441091"/>
          </a:xfrm>
          <a:prstGeom prst="rect">
            <a:avLst/>
          </a:prstGeom>
          <a:noFill/>
          <a:ln>
            <a:noFill/>
          </a:ln>
        </p:spPr>
      </p:pic>
      <p:sp>
        <p:nvSpPr>
          <p:cNvPr id="360" name="Google Shape;360;gab0a873d43_8_23"/>
          <p:cNvSpPr/>
          <p:nvPr/>
        </p:nvSpPr>
        <p:spPr>
          <a:xfrm>
            <a:off x="2579700" y="3427325"/>
            <a:ext cx="7032600" cy="1382700"/>
          </a:xfrm>
          <a:prstGeom prst="rect">
            <a:avLst/>
          </a:prstGeom>
          <a:noFill/>
          <a:ln>
            <a:noFill/>
          </a:ln>
        </p:spPr>
        <p:txBody>
          <a:bodyPr spcFirstLastPara="1" wrap="square" lIns="91425" tIns="45700" rIns="91425" bIns="45700" anchor="t" anchorCtr="0">
            <a:noAutofit/>
          </a:bodyPr>
          <a:lstStyle/>
          <a:p>
            <a:pPr marL="0" lvl="0" indent="0" algn="ctr" rtl="0">
              <a:spcBef>
                <a:spcPts val="0"/>
              </a:spcBef>
              <a:spcAft>
                <a:spcPts val="0"/>
              </a:spcAft>
              <a:buClr>
                <a:srgbClr val="132F95"/>
              </a:buClr>
              <a:buSzPts val="7200"/>
              <a:buFont typeface="Arial"/>
              <a:buNone/>
            </a:pPr>
            <a:r>
              <a:rPr lang="zh-CN" sz="6050">
                <a:solidFill>
                  <a:srgbClr val="132F95"/>
                </a:solidFill>
                <a:highlight>
                  <a:schemeClr val="lt1"/>
                </a:highlight>
                <a:latin typeface="Microsoft Yahei"/>
                <a:ea typeface="Microsoft Yahei"/>
                <a:cs typeface="Microsoft Yahei"/>
                <a:sym typeface="Microsoft Yahei"/>
              </a:rPr>
              <a:t>線性VS.非線性</a:t>
            </a:r>
            <a:endParaRPr sz="6050">
              <a:solidFill>
                <a:srgbClr val="132F95"/>
              </a:solidFill>
              <a:highlight>
                <a:schemeClr val="lt1"/>
              </a:highlight>
              <a:latin typeface="Microsoft Yahei"/>
              <a:ea typeface="Microsoft Yahei"/>
              <a:cs typeface="Microsoft Yahei"/>
              <a:sym typeface="Microsoft Yahei"/>
            </a:endParaRPr>
          </a:p>
        </p:txBody>
      </p:sp>
      <p:sp>
        <p:nvSpPr>
          <p:cNvPr id="361" name="Google Shape;361;gab0a873d43_8_23"/>
          <p:cNvSpPr/>
          <p:nvPr/>
        </p:nvSpPr>
        <p:spPr>
          <a:xfrm>
            <a:off x="4380685" y="4969247"/>
            <a:ext cx="3486707" cy="94183"/>
          </a:xfrm>
          <a:custGeom>
            <a:avLst/>
            <a:gdLst/>
            <a:ahLst/>
            <a:cxnLst/>
            <a:rect l="l" t="t" r="r" b="b"/>
            <a:pathLst>
              <a:path w="5146431" h="94183" extrusionOk="0">
                <a:moveTo>
                  <a:pt x="0" y="70737"/>
                </a:moveTo>
                <a:cubicBezTo>
                  <a:pt x="292100" y="33614"/>
                  <a:pt x="584200" y="-3509"/>
                  <a:pt x="914400" y="399"/>
                </a:cubicBezTo>
                <a:cubicBezTo>
                  <a:pt x="1244600" y="4307"/>
                  <a:pt x="1600200" y="94183"/>
                  <a:pt x="1981200" y="94183"/>
                </a:cubicBezTo>
                <a:cubicBezTo>
                  <a:pt x="2362200" y="94183"/>
                  <a:pt x="2799862" y="6260"/>
                  <a:pt x="3200400" y="399"/>
                </a:cubicBezTo>
                <a:cubicBezTo>
                  <a:pt x="3600938" y="-5462"/>
                  <a:pt x="4060093" y="55106"/>
                  <a:pt x="4384431" y="59014"/>
                </a:cubicBezTo>
                <a:cubicBezTo>
                  <a:pt x="4708769" y="62922"/>
                  <a:pt x="4927600" y="43383"/>
                  <a:pt x="5146431" y="23845"/>
                </a:cubicBezTo>
              </a:path>
            </a:pathLst>
          </a:custGeom>
          <a:noFill/>
          <a:ln w="28575" cap="flat" cmpd="sng">
            <a:solidFill>
              <a:schemeClr val="dk1"/>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Microsoft Yahei"/>
              <a:buNone/>
            </a:pPr>
            <a:endParaRPr sz="1800" b="0" i="0" u="none" strike="noStrike" cap="none">
              <a:solidFill>
                <a:srgbClr val="FFFFFF"/>
              </a:solidFill>
              <a:latin typeface="Microsoft Yahei"/>
              <a:ea typeface="Microsoft Yahei"/>
              <a:cs typeface="Microsoft Yahei"/>
              <a:sym typeface="Microsoft Yahe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grpSp>
        <p:nvGrpSpPr>
          <p:cNvPr id="367" name="Google Shape;367;p20"/>
          <p:cNvGrpSpPr/>
          <p:nvPr/>
        </p:nvGrpSpPr>
        <p:grpSpPr>
          <a:xfrm>
            <a:off x="786180" y="1414208"/>
            <a:ext cx="5777908" cy="4988381"/>
            <a:chOff x="4028" y="1228"/>
            <a:chExt cx="2851" cy="2256"/>
          </a:xfrm>
        </p:grpSpPr>
        <p:sp>
          <p:nvSpPr>
            <p:cNvPr id="368" name="Google Shape;368;p20"/>
            <p:cNvSpPr/>
            <p:nvPr/>
          </p:nvSpPr>
          <p:spPr>
            <a:xfrm>
              <a:off x="4028" y="1228"/>
              <a:ext cx="2851" cy="1883"/>
            </a:xfrm>
            <a:custGeom>
              <a:avLst/>
              <a:gdLst/>
              <a:ahLst/>
              <a:cxnLst/>
              <a:rect l="l" t="t" r="r" b="b"/>
              <a:pathLst>
                <a:path w="697" h="460" extrusionOk="0">
                  <a:moveTo>
                    <a:pt x="1" y="136"/>
                  </a:moveTo>
                  <a:cubicBezTo>
                    <a:pt x="1" y="142"/>
                    <a:pt x="2" y="149"/>
                    <a:pt x="2" y="155"/>
                  </a:cubicBezTo>
                  <a:cubicBezTo>
                    <a:pt x="2" y="162"/>
                    <a:pt x="2" y="168"/>
                    <a:pt x="3" y="174"/>
                  </a:cubicBezTo>
                  <a:cubicBezTo>
                    <a:pt x="3" y="178"/>
                    <a:pt x="3" y="181"/>
                    <a:pt x="3" y="185"/>
                  </a:cubicBezTo>
                  <a:cubicBezTo>
                    <a:pt x="4" y="187"/>
                    <a:pt x="4" y="190"/>
                    <a:pt x="4" y="193"/>
                  </a:cubicBezTo>
                  <a:cubicBezTo>
                    <a:pt x="4" y="197"/>
                    <a:pt x="5" y="200"/>
                    <a:pt x="5" y="204"/>
                  </a:cubicBezTo>
                  <a:cubicBezTo>
                    <a:pt x="5" y="207"/>
                    <a:pt x="6" y="210"/>
                    <a:pt x="6" y="212"/>
                  </a:cubicBezTo>
                  <a:cubicBezTo>
                    <a:pt x="7" y="218"/>
                    <a:pt x="8" y="225"/>
                    <a:pt x="9" y="231"/>
                  </a:cubicBezTo>
                  <a:cubicBezTo>
                    <a:pt x="10" y="237"/>
                    <a:pt x="11" y="244"/>
                    <a:pt x="12" y="250"/>
                  </a:cubicBezTo>
                  <a:cubicBezTo>
                    <a:pt x="13" y="253"/>
                    <a:pt x="13" y="256"/>
                    <a:pt x="13" y="259"/>
                  </a:cubicBezTo>
                  <a:cubicBezTo>
                    <a:pt x="15" y="272"/>
                    <a:pt x="16" y="284"/>
                    <a:pt x="17" y="296"/>
                  </a:cubicBezTo>
                  <a:cubicBezTo>
                    <a:pt x="17" y="301"/>
                    <a:pt x="17" y="306"/>
                    <a:pt x="18" y="311"/>
                  </a:cubicBezTo>
                  <a:cubicBezTo>
                    <a:pt x="17" y="311"/>
                    <a:pt x="16" y="311"/>
                    <a:pt x="15" y="311"/>
                  </a:cubicBezTo>
                  <a:cubicBezTo>
                    <a:pt x="14" y="311"/>
                    <a:pt x="12" y="312"/>
                    <a:pt x="11" y="313"/>
                  </a:cubicBezTo>
                  <a:cubicBezTo>
                    <a:pt x="9" y="315"/>
                    <a:pt x="9" y="316"/>
                    <a:pt x="9" y="318"/>
                  </a:cubicBezTo>
                  <a:cubicBezTo>
                    <a:pt x="9" y="320"/>
                    <a:pt x="9" y="322"/>
                    <a:pt x="11" y="323"/>
                  </a:cubicBezTo>
                  <a:cubicBezTo>
                    <a:pt x="11" y="324"/>
                    <a:pt x="12" y="325"/>
                    <a:pt x="14" y="325"/>
                  </a:cubicBezTo>
                  <a:cubicBezTo>
                    <a:pt x="15" y="325"/>
                    <a:pt x="16" y="325"/>
                    <a:pt x="17" y="325"/>
                  </a:cubicBezTo>
                  <a:cubicBezTo>
                    <a:pt x="18" y="325"/>
                    <a:pt x="18" y="325"/>
                    <a:pt x="19" y="325"/>
                  </a:cubicBezTo>
                  <a:cubicBezTo>
                    <a:pt x="19" y="325"/>
                    <a:pt x="19" y="325"/>
                    <a:pt x="19" y="325"/>
                  </a:cubicBezTo>
                  <a:cubicBezTo>
                    <a:pt x="19" y="327"/>
                    <a:pt x="20" y="328"/>
                    <a:pt x="20" y="329"/>
                  </a:cubicBezTo>
                  <a:cubicBezTo>
                    <a:pt x="21" y="331"/>
                    <a:pt x="22" y="332"/>
                    <a:pt x="23" y="333"/>
                  </a:cubicBezTo>
                  <a:cubicBezTo>
                    <a:pt x="24" y="333"/>
                    <a:pt x="27" y="334"/>
                    <a:pt x="28" y="334"/>
                  </a:cubicBezTo>
                  <a:cubicBezTo>
                    <a:pt x="30" y="334"/>
                    <a:pt x="32" y="333"/>
                    <a:pt x="35" y="333"/>
                  </a:cubicBezTo>
                  <a:cubicBezTo>
                    <a:pt x="37" y="332"/>
                    <a:pt x="39" y="331"/>
                    <a:pt x="41" y="330"/>
                  </a:cubicBezTo>
                  <a:cubicBezTo>
                    <a:pt x="46" y="328"/>
                    <a:pt x="51" y="326"/>
                    <a:pt x="56" y="324"/>
                  </a:cubicBezTo>
                  <a:cubicBezTo>
                    <a:pt x="57" y="323"/>
                    <a:pt x="58" y="322"/>
                    <a:pt x="58" y="321"/>
                  </a:cubicBezTo>
                  <a:cubicBezTo>
                    <a:pt x="59" y="320"/>
                    <a:pt x="59" y="319"/>
                    <a:pt x="59" y="317"/>
                  </a:cubicBezTo>
                  <a:cubicBezTo>
                    <a:pt x="66" y="316"/>
                    <a:pt x="74" y="315"/>
                    <a:pt x="81" y="314"/>
                  </a:cubicBezTo>
                  <a:cubicBezTo>
                    <a:pt x="88" y="313"/>
                    <a:pt x="95" y="312"/>
                    <a:pt x="102" y="311"/>
                  </a:cubicBezTo>
                  <a:cubicBezTo>
                    <a:pt x="107" y="310"/>
                    <a:pt x="113" y="310"/>
                    <a:pt x="118" y="309"/>
                  </a:cubicBezTo>
                  <a:cubicBezTo>
                    <a:pt x="126" y="309"/>
                    <a:pt x="134" y="308"/>
                    <a:pt x="143" y="307"/>
                  </a:cubicBezTo>
                  <a:cubicBezTo>
                    <a:pt x="143" y="307"/>
                    <a:pt x="144" y="307"/>
                    <a:pt x="144" y="307"/>
                  </a:cubicBezTo>
                  <a:cubicBezTo>
                    <a:pt x="145" y="307"/>
                    <a:pt x="145" y="307"/>
                    <a:pt x="145" y="307"/>
                  </a:cubicBezTo>
                  <a:cubicBezTo>
                    <a:pt x="146" y="307"/>
                    <a:pt x="147" y="307"/>
                    <a:pt x="148" y="307"/>
                  </a:cubicBezTo>
                  <a:cubicBezTo>
                    <a:pt x="148" y="308"/>
                    <a:pt x="149" y="309"/>
                    <a:pt x="149" y="310"/>
                  </a:cubicBezTo>
                  <a:cubicBezTo>
                    <a:pt x="150" y="311"/>
                    <a:pt x="151" y="312"/>
                    <a:pt x="152" y="312"/>
                  </a:cubicBezTo>
                  <a:cubicBezTo>
                    <a:pt x="154" y="313"/>
                    <a:pt x="155" y="312"/>
                    <a:pt x="157" y="312"/>
                  </a:cubicBezTo>
                  <a:cubicBezTo>
                    <a:pt x="157" y="312"/>
                    <a:pt x="157" y="312"/>
                    <a:pt x="157" y="311"/>
                  </a:cubicBezTo>
                  <a:cubicBezTo>
                    <a:pt x="158" y="311"/>
                    <a:pt x="160" y="310"/>
                    <a:pt x="162" y="310"/>
                  </a:cubicBezTo>
                  <a:cubicBezTo>
                    <a:pt x="163" y="310"/>
                    <a:pt x="164" y="309"/>
                    <a:pt x="166" y="309"/>
                  </a:cubicBezTo>
                  <a:cubicBezTo>
                    <a:pt x="168" y="309"/>
                    <a:pt x="170" y="309"/>
                    <a:pt x="171" y="308"/>
                  </a:cubicBezTo>
                  <a:cubicBezTo>
                    <a:pt x="173" y="308"/>
                    <a:pt x="174" y="308"/>
                    <a:pt x="175" y="308"/>
                  </a:cubicBezTo>
                  <a:cubicBezTo>
                    <a:pt x="177" y="308"/>
                    <a:pt x="179" y="307"/>
                    <a:pt x="181" y="307"/>
                  </a:cubicBezTo>
                  <a:cubicBezTo>
                    <a:pt x="181" y="311"/>
                    <a:pt x="181" y="315"/>
                    <a:pt x="180" y="318"/>
                  </a:cubicBezTo>
                  <a:cubicBezTo>
                    <a:pt x="179" y="331"/>
                    <a:pt x="174" y="344"/>
                    <a:pt x="169" y="356"/>
                  </a:cubicBezTo>
                  <a:cubicBezTo>
                    <a:pt x="168" y="358"/>
                    <a:pt x="167" y="361"/>
                    <a:pt x="166" y="363"/>
                  </a:cubicBezTo>
                  <a:cubicBezTo>
                    <a:pt x="164" y="366"/>
                    <a:pt x="163" y="370"/>
                    <a:pt x="161" y="373"/>
                  </a:cubicBezTo>
                  <a:cubicBezTo>
                    <a:pt x="159" y="378"/>
                    <a:pt x="157" y="382"/>
                    <a:pt x="155" y="386"/>
                  </a:cubicBezTo>
                  <a:cubicBezTo>
                    <a:pt x="152" y="390"/>
                    <a:pt x="150" y="395"/>
                    <a:pt x="148" y="399"/>
                  </a:cubicBezTo>
                  <a:cubicBezTo>
                    <a:pt x="145" y="405"/>
                    <a:pt x="142" y="411"/>
                    <a:pt x="139" y="416"/>
                  </a:cubicBezTo>
                  <a:cubicBezTo>
                    <a:pt x="136" y="422"/>
                    <a:pt x="133" y="428"/>
                    <a:pt x="130" y="434"/>
                  </a:cubicBezTo>
                  <a:cubicBezTo>
                    <a:pt x="129" y="437"/>
                    <a:pt x="127" y="440"/>
                    <a:pt x="126" y="444"/>
                  </a:cubicBezTo>
                  <a:cubicBezTo>
                    <a:pt x="126" y="445"/>
                    <a:pt x="125" y="447"/>
                    <a:pt x="125" y="448"/>
                  </a:cubicBezTo>
                  <a:cubicBezTo>
                    <a:pt x="125" y="449"/>
                    <a:pt x="125" y="450"/>
                    <a:pt x="125" y="452"/>
                  </a:cubicBezTo>
                  <a:cubicBezTo>
                    <a:pt x="125" y="452"/>
                    <a:pt x="125" y="453"/>
                    <a:pt x="125" y="454"/>
                  </a:cubicBezTo>
                  <a:cubicBezTo>
                    <a:pt x="125" y="456"/>
                    <a:pt x="125" y="457"/>
                    <a:pt x="126" y="458"/>
                  </a:cubicBezTo>
                  <a:cubicBezTo>
                    <a:pt x="127" y="459"/>
                    <a:pt x="129" y="460"/>
                    <a:pt x="131" y="459"/>
                  </a:cubicBezTo>
                  <a:cubicBezTo>
                    <a:pt x="132" y="459"/>
                    <a:pt x="133" y="458"/>
                    <a:pt x="134" y="458"/>
                  </a:cubicBezTo>
                  <a:cubicBezTo>
                    <a:pt x="135" y="458"/>
                    <a:pt x="135" y="456"/>
                    <a:pt x="136" y="456"/>
                  </a:cubicBezTo>
                  <a:cubicBezTo>
                    <a:pt x="137" y="455"/>
                    <a:pt x="137" y="454"/>
                    <a:pt x="138" y="452"/>
                  </a:cubicBezTo>
                  <a:cubicBezTo>
                    <a:pt x="139" y="451"/>
                    <a:pt x="140" y="450"/>
                    <a:pt x="140" y="448"/>
                  </a:cubicBezTo>
                  <a:cubicBezTo>
                    <a:pt x="142" y="446"/>
                    <a:pt x="143" y="444"/>
                    <a:pt x="145" y="442"/>
                  </a:cubicBezTo>
                  <a:cubicBezTo>
                    <a:pt x="148" y="437"/>
                    <a:pt x="151" y="432"/>
                    <a:pt x="154" y="427"/>
                  </a:cubicBezTo>
                  <a:cubicBezTo>
                    <a:pt x="160" y="418"/>
                    <a:pt x="165" y="410"/>
                    <a:pt x="171" y="402"/>
                  </a:cubicBezTo>
                  <a:cubicBezTo>
                    <a:pt x="178" y="392"/>
                    <a:pt x="185" y="382"/>
                    <a:pt x="192" y="372"/>
                  </a:cubicBezTo>
                  <a:cubicBezTo>
                    <a:pt x="195" y="368"/>
                    <a:pt x="198" y="364"/>
                    <a:pt x="200" y="360"/>
                  </a:cubicBezTo>
                  <a:cubicBezTo>
                    <a:pt x="203" y="356"/>
                    <a:pt x="206" y="352"/>
                    <a:pt x="208" y="348"/>
                  </a:cubicBezTo>
                  <a:cubicBezTo>
                    <a:pt x="212" y="342"/>
                    <a:pt x="216" y="336"/>
                    <a:pt x="219" y="330"/>
                  </a:cubicBezTo>
                  <a:cubicBezTo>
                    <a:pt x="222" y="324"/>
                    <a:pt x="226" y="318"/>
                    <a:pt x="229" y="312"/>
                  </a:cubicBezTo>
                  <a:cubicBezTo>
                    <a:pt x="229" y="312"/>
                    <a:pt x="229" y="312"/>
                    <a:pt x="229" y="312"/>
                  </a:cubicBezTo>
                  <a:cubicBezTo>
                    <a:pt x="242" y="312"/>
                    <a:pt x="254" y="311"/>
                    <a:pt x="267" y="310"/>
                  </a:cubicBezTo>
                  <a:cubicBezTo>
                    <a:pt x="280" y="309"/>
                    <a:pt x="293" y="308"/>
                    <a:pt x="306" y="307"/>
                  </a:cubicBezTo>
                  <a:cubicBezTo>
                    <a:pt x="319" y="306"/>
                    <a:pt x="331" y="306"/>
                    <a:pt x="344" y="305"/>
                  </a:cubicBezTo>
                  <a:cubicBezTo>
                    <a:pt x="357" y="304"/>
                    <a:pt x="370" y="303"/>
                    <a:pt x="383" y="303"/>
                  </a:cubicBezTo>
                  <a:cubicBezTo>
                    <a:pt x="391" y="302"/>
                    <a:pt x="399" y="302"/>
                    <a:pt x="407" y="301"/>
                  </a:cubicBezTo>
                  <a:cubicBezTo>
                    <a:pt x="412" y="301"/>
                    <a:pt x="417" y="301"/>
                    <a:pt x="422" y="301"/>
                  </a:cubicBezTo>
                  <a:cubicBezTo>
                    <a:pt x="430" y="301"/>
                    <a:pt x="438" y="300"/>
                    <a:pt x="446" y="300"/>
                  </a:cubicBezTo>
                  <a:cubicBezTo>
                    <a:pt x="451" y="300"/>
                    <a:pt x="457" y="300"/>
                    <a:pt x="462" y="299"/>
                  </a:cubicBezTo>
                  <a:cubicBezTo>
                    <a:pt x="475" y="299"/>
                    <a:pt x="488" y="299"/>
                    <a:pt x="500" y="299"/>
                  </a:cubicBezTo>
                  <a:cubicBezTo>
                    <a:pt x="514" y="299"/>
                    <a:pt x="527" y="299"/>
                    <a:pt x="540" y="299"/>
                  </a:cubicBezTo>
                  <a:cubicBezTo>
                    <a:pt x="555" y="299"/>
                    <a:pt x="569" y="299"/>
                    <a:pt x="583" y="299"/>
                  </a:cubicBezTo>
                  <a:cubicBezTo>
                    <a:pt x="589" y="299"/>
                    <a:pt x="594" y="299"/>
                    <a:pt x="599" y="299"/>
                  </a:cubicBezTo>
                  <a:cubicBezTo>
                    <a:pt x="607" y="299"/>
                    <a:pt x="615" y="300"/>
                    <a:pt x="623" y="300"/>
                  </a:cubicBezTo>
                  <a:cubicBezTo>
                    <a:pt x="627" y="299"/>
                    <a:pt x="632" y="299"/>
                    <a:pt x="636" y="299"/>
                  </a:cubicBezTo>
                  <a:cubicBezTo>
                    <a:pt x="641" y="299"/>
                    <a:pt x="646" y="299"/>
                    <a:pt x="651" y="298"/>
                  </a:cubicBezTo>
                  <a:cubicBezTo>
                    <a:pt x="660" y="297"/>
                    <a:pt x="670" y="295"/>
                    <a:pt x="678" y="290"/>
                  </a:cubicBezTo>
                  <a:cubicBezTo>
                    <a:pt x="680" y="289"/>
                    <a:pt x="682" y="288"/>
                    <a:pt x="684" y="286"/>
                  </a:cubicBezTo>
                  <a:cubicBezTo>
                    <a:pt x="685" y="285"/>
                    <a:pt x="687" y="284"/>
                    <a:pt x="688" y="282"/>
                  </a:cubicBezTo>
                  <a:cubicBezTo>
                    <a:pt x="690" y="281"/>
                    <a:pt x="691" y="279"/>
                    <a:pt x="692" y="277"/>
                  </a:cubicBezTo>
                  <a:cubicBezTo>
                    <a:pt x="693" y="276"/>
                    <a:pt x="693" y="275"/>
                    <a:pt x="693" y="274"/>
                  </a:cubicBezTo>
                  <a:cubicBezTo>
                    <a:pt x="694" y="273"/>
                    <a:pt x="695" y="271"/>
                    <a:pt x="695" y="270"/>
                  </a:cubicBezTo>
                  <a:cubicBezTo>
                    <a:pt x="697" y="265"/>
                    <a:pt x="697" y="261"/>
                    <a:pt x="697" y="256"/>
                  </a:cubicBezTo>
                  <a:cubicBezTo>
                    <a:pt x="697" y="251"/>
                    <a:pt x="696" y="246"/>
                    <a:pt x="695" y="241"/>
                  </a:cubicBezTo>
                  <a:cubicBezTo>
                    <a:pt x="694" y="229"/>
                    <a:pt x="692" y="216"/>
                    <a:pt x="690" y="203"/>
                  </a:cubicBezTo>
                  <a:cubicBezTo>
                    <a:pt x="690" y="196"/>
                    <a:pt x="689" y="190"/>
                    <a:pt x="688" y="183"/>
                  </a:cubicBezTo>
                  <a:cubicBezTo>
                    <a:pt x="687" y="176"/>
                    <a:pt x="686" y="169"/>
                    <a:pt x="685" y="161"/>
                  </a:cubicBezTo>
                  <a:cubicBezTo>
                    <a:pt x="685" y="158"/>
                    <a:pt x="684" y="154"/>
                    <a:pt x="684" y="151"/>
                  </a:cubicBezTo>
                  <a:cubicBezTo>
                    <a:pt x="684" y="148"/>
                    <a:pt x="683" y="146"/>
                    <a:pt x="683" y="143"/>
                  </a:cubicBezTo>
                  <a:cubicBezTo>
                    <a:pt x="682" y="139"/>
                    <a:pt x="682" y="135"/>
                    <a:pt x="681" y="131"/>
                  </a:cubicBezTo>
                  <a:cubicBezTo>
                    <a:pt x="680" y="129"/>
                    <a:pt x="680" y="126"/>
                    <a:pt x="680" y="123"/>
                  </a:cubicBezTo>
                  <a:cubicBezTo>
                    <a:pt x="679" y="120"/>
                    <a:pt x="678" y="116"/>
                    <a:pt x="677" y="112"/>
                  </a:cubicBezTo>
                  <a:cubicBezTo>
                    <a:pt x="677" y="110"/>
                    <a:pt x="676" y="107"/>
                    <a:pt x="676" y="104"/>
                  </a:cubicBezTo>
                  <a:cubicBezTo>
                    <a:pt x="674" y="96"/>
                    <a:pt x="672" y="88"/>
                    <a:pt x="670" y="80"/>
                  </a:cubicBezTo>
                  <a:cubicBezTo>
                    <a:pt x="667" y="71"/>
                    <a:pt x="664" y="63"/>
                    <a:pt x="660" y="55"/>
                  </a:cubicBezTo>
                  <a:cubicBezTo>
                    <a:pt x="656" y="47"/>
                    <a:pt x="650" y="40"/>
                    <a:pt x="644" y="33"/>
                  </a:cubicBezTo>
                  <a:cubicBezTo>
                    <a:pt x="631" y="20"/>
                    <a:pt x="614" y="12"/>
                    <a:pt x="596" y="8"/>
                  </a:cubicBezTo>
                  <a:cubicBezTo>
                    <a:pt x="592" y="7"/>
                    <a:pt x="587" y="6"/>
                    <a:pt x="583" y="6"/>
                  </a:cubicBezTo>
                  <a:cubicBezTo>
                    <a:pt x="579" y="5"/>
                    <a:pt x="575" y="4"/>
                    <a:pt x="571" y="4"/>
                  </a:cubicBezTo>
                  <a:cubicBezTo>
                    <a:pt x="567" y="4"/>
                    <a:pt x="564" y="3"/>
                    <a:pt x="560" y="3"/>
                  </a:cubicBezTo>
                  <a:cubicBezTo>
                    <a:pt x="557" y="3"/>
                    <a:pt x="553" y="2"/>
                    <a:pt x="549" y="2"/>
                  </a:cubicBezTo>
                  <a:cubicBezTo>
                    <a:pt x="547" y="2"/>
                    <a:pt x="545" y="2"/>
                    <a:pt x="543" y="2"/>
                  </a:cubicBezTo>
                  <a:cubicBezTo>
                    <a:pt x="538" y="1"/>
                    <a:pt x="533" y="1"/>
                    <a:pt x="529" y="1"/>
                  </a:cubicBezTo>
                  <a:cubicBezTo>
                    <a:pt x="526" y="1"/>
                    <a:pt x="524" y="1"/>
                    <a:pt x="522" y="0"/>
                  </a:cubicBezTo>
                  <a:cubicBezTo>
                    <a:pt x="514" y="0"/>
                    <a:pt x="507" y="0"/>
                    <a:pt x="499" y="0"/>
                  </a:cubicBezTo>
                  <a:cubicBezTo>
                    <a:pt x="493" y="0"/>
                    <a:pt x="486" y="0"/>
                    <a:pt x="480" y="0"/>
                  </a:cubicBezTo>
                  <a:cubicBezTo>
                    <a:pt x="473" y="0"/>
                    <a:pt x="466" y="0"/>
                    <a:pt x="459" y="0"/>
                  </a:cubicBezTo>
                  <a:cubicBezTo>
                    <a:pt x="445" y="0"/>
                    <a:pt x="432" y="0"/>
                    <a:pt x="419" y="0"/>
                  </a:cubicBezTo>
                  <a:cubicBezTo>
                    <a:pt x="406" y="1"/>
                    <a:pt x="394" y="1"/>
                    <a:pt x="381" y="1"/>
                  </a:cubicBezTo>
                  <a:cubicBezTo>
                    <a:pt x="376" y="1"/>
                    <a:pt x="370" y="2"/>
                    <a:pt x="365" y="2"/>
                  </a:cubicBezTo>
                  <a:cubicBezTo>
                    <a:pt x="358" y="2"/>
                    <a:pt x="351" y="2"/>
                    <a:pt x="345" y="2"/>
                  </a:cubicBezTo>
                  <a:cubicBezTo>
                    <a:pt x="338" y="3"/>
                    <a:pt x="331" y="3"/>
                    <a:pt x="324" y="3"/>
                  </a:cubicBezTo>
                  <a:cubicBezTo>
                    <a:pt x="318" y="4"/>
                    <a:pt x="312" y="4"/>
                    <a:pt x="306" y="4"/>
                  </a:cubicBezTo>
                  <a:cubicBezTo>
                    <a:pt x="293" y="5"/>
                    <a:pt x="280" y="6"/>
                    <a:pt x="267" y="7"/>
                  </a:cubicBezTo>
                  <a:cubicBezTo>
                    <a:pt x="255" y="8"/>
                    <a:pt x="242" y="9"/>
                    <a:pt x="229" y="10"/>
                  </a:cubicBezTo>
                  <a:cubicBezTo>
                    <a:pt x="221" y="10"/>
                    <a:pt x="213" y="11"/>
                    <a:pt x="205" y="12"/>
                  </a:cubicBezTo>
                  <a:cubicBezTo>
                    <a:pt x="200" y="12"/>
                    <a:pt x="196" y="12"/>
                    <a:pt x="191" y="13"/>
                  </a:cubicBezTo>
                  <a:cubicBezTo>
                    <a:pt x="177" y="14"/>
                    <a:pt x="162" y="16"/>
                    <a:pt x="148" y="17"/>
                  </a:cubicBezTo>
                  <a:cubicBezTo>
                    <a:pt x="146" y="17"/>
                    <a:pt x="144" y="17"/>
                    <a:pt x="142" y="18"/>
                  </a:cubicBezTo>
                  <a:cubicBezTo>
                    <a:pt x="138" y="18"/>
                    <a:pt x="133" y="19"/>
                    <a:pt x="129" y="19"/>
                  </a:cubicBezTo>
                  <a:cubicBezTo>
                    <a:pt x="122" y="20"/>
                    <a:pt x="116" y="21"/>
                    <a:pt x="109" y="22"/>
                  </a:cubicBezTo>
                  <a:cubicBezTo>
                    <a:pt x="105" y="23"/>
                    <a:pt x="100" y="23"/>
                    <a:pt x="96" y="24"/>
                  </a:cubicBezTo>
                  <a:cubicBezTo>
                    <a:pt x="95" y="24"/>
                    <a:pt x="94" y="25"/>
                    <a:pt x="94" y="26"/>
                  </a:cubicBezTo>
                  <a:cubicBezTo>
                    <a:pt x="92" y="26"/>
                    <a:pt x="91" y="26"/>
                    <a:pt x="90" y="26"/>
                  </a:cubicBezTo>
                  <a:cubicBezTo>
                    <a:pt x="87" y="26"/>
                    <a:pt x="85" y="26"/>
                    <a:pt x="82" y="26"/>
                  </a:cubicBezTo>
                  <a:cubicBezTo>
                    <a:pt x="78" y="26"/>
                    <a:pt x="74" y="27"/>
                    <a:pt x="70" y="27"/>
                  </a:cubicBezTo>
                  <a:cubicBezTo>
                    <a:pt x="64" y="27"/>
                    <a:pt x="59" y="28"/>
                    <a:pt x="53" y="29"/>
                  </a:cubicBezTo>
                  <a:cubicBezTo>
                    <a:pt x="46" y="30"/>
                    <a:pt x="39" y="31"/>
                    <a:pt x="33" y="31"/>
                  </a:cubicBezTo>
                  <a:cubicBezTo>
                    <a:pt x="31" y="32"/>
                    <a:pt x="30" y="32"/>
                    <a:pt x="29" y="32"/>
                  </a:cubicBezTo>
                  <a:cubicBezTo>
                    <a:pt x="27" y="33"/>
                    <a:pt x="25" y="33"/>
                    <a:pt x="23" y="34"/>
                  </a:cubicBezTo>
                  <a:cubicBezTo>
                    <a:pt x="19" y="36"/>
                    <a:pt x="16" y="39"/>
                    <a:pt x="14" y="43"/>
                  </a:cubicBezTo>
                  <a:cubicBezTo>
                    <a:pt x="12" y="46"/>
                    <a:pt x="10" y="50"/>
                    <a:pt x="9" y="54"/>
                  </a:cubicBezTo>
                  <a:cubicBezTo>
                    <a:pt x="7" y="59"/>
                    <a:pt x="6" y="63"/>
                    <a:pt x="5" y="67"/>
                  </a:cubicBezTo>
                  <a:cubicBezTo>
                    <a:pt x="3" y="76"/>
                    <a:pt x="1" y="85"/>
                    <a:pt x="0" y="94"/>
                  </a:cubicBezTo>
                  <a:cubicBezTo>
                    <a:pt x="0" y="98"/>
                    <a:pt x="0" y="103"/>
                    <a:pt x="0" y="107"/>
                  </a:cubicBezTo>
                  <a:cubicBezTo>
                    <a:pt x="0" y="110"/>
                    <a:pt x="0" y="114"/>
                    <a:pt x="0" y="117"/>
                  </a:cubicBezTo>
                  <a:cubicBezTo>
                    <a:pt x="0" y="123"/>
                    <a:pt x="0" y="129"/>
                    <a:pt x="1" y="136"/>
                  </a:cubicBezTo>
                  <a:close/>
                  <a:moveTo>
                    <a:pt x="10" y="104"/>
                  </a:moveTo>
                  <a:cubicBezTo>
                    <a:pt x="10" y="97"/>
                    <a:pt x="11" y="90"/>
                    <a:pt x="12" y="83"/>
                  </a:cubicBezTo>
                  <a:cubicBezTo>
                    <a:pt x="13" y="73"/>
                    <a:pt x="15" y="63"/>
                    <a:pt x="19" y="54"/>
                  </a:cubicBezTo>
                  <a:cubicBezTo>
                    <a:pt x="20" y="51"/>
                    <a:pt x="22" y="48"/>
                    <a:pt x="24" y="45"/>
                  </a:cubicBezTo>
                  <a:cubicBezTo>
                    <a:pt x="24" y="44"/>
                    <a:pt x="25" y="44"/>
                    <a:pt x="26" y="43"/>
                  </a:cubicBezTo>
                  <a:cubicBezTo>
                    <a:pt x="27" y="42"/>
                    <a:pt x="28" y="42"/>
                    <a:pt x="29" y="41"/>
                  </a:cubicBezTo>
                  <a:cubicBezTo>
                    <a:pt x="34" y="39"/>
                    <a:pt x="39" y="39"/>
                    <a:pt x="44" y="38"/>
                  </a:cubicBezTo>
                  <a:cubicBezTo>
                    <a:pt x="48" y="37"/>
                    <a:pt x="52" y="37"/>
                    <a:pt x="56" y="36"/>
                  </a:cubicBezTo>
                  <a:cubicBezTo>
                    <a:pt x="60" y="36"/>
                    <a:pt x="65" y="35"/>
                    <a:pt x="69" y="35"/>
                  </a:cubicBezTo>
                  <a:cubicBezTo>
                    <a:pt x="72" y="34"/>
                    <a:pt x="76" y="34"/>
                    <a:pt x="79" y="33"/>
                  </a:cubicBezTo>
                  <a:cubicBezTo>
                    <a:pt x="82" y="33"/>
                    <a:pt x="85" y="33"/>
                    <a:pt x="87" y="33"/>
                  </a:cubicBezTo>
                  <a:cubicBezTo>
                    <a:pt x="89" y="33"/>
                    <a:pt x="91" y="33"/>
                    <a:pt x="92" y="33"/>
                  </a:cubicBezTo>
                  <a:cubicBezTo>
                    <a:pt x="94" y="33"/>
                    <a:pt x="96" y="33"/>
                    <a:pt x="98" y="33"/>
                  </a:cubicBezTo>
                  <a:cubicBezTo>
                    <a:pt x="98" y="33"/>
                    <a:pt x="99" y="34"/>
                    <a:pt x="100" y="34"/>
                  </a:cubicBezTo>
                  <a:cubicBezTo>
                    <a:pt x="100" y="34"/>
                    <a:pt x="100" y="34"/>
                    <a:pt x="101" y="35"/>
                  </a:cubicBezTo>
                  <a:cubicBezTo>
                    <a:pt x="101" y="35"/>
                    <a:pt x="101" y="35"/>
                    <a:pt x="101" y="35"/>
                  </a:cubicBezTo>
                  <a:cubicBezTo>
                    <a:pt x="102" y="36"/>
                    <a:pt x="104" y="36"/>
                    <a:pt x="106" y="35"/>
                  </a:cubicBezTo>
                  <a:cubicBezTo>
                    <a:pt x="107" y="34"/>
                    <a:pt x="107" y="32"/>
                    <a:pt x="107" y="31"/>
                  </a:cubicBezTo>
                  <a:cubicBezTo>
                    <a:pt x="108" y="31"/>
                    <a:pt x="109" y="31"/>
                    <a:pt x="110" y="30"/>
                  </a:cubicBezTo>
                  <a:cubicBezTo>
                    <a:pt x="116" y="30"/>
                    <a:pt x="123" y="29"/>
                    <a:pt x="129" y="28"/>
                  </a:cubicBezTo>
                  <a:cubicBezTo>
                    <a:pt x="133" y="27"/>
                    <a:pt x="138" y="27"/>
                    <a:pt x="142" y="26"/>
                  </a:cubicBezTo>
                  <a:cubicBezTo>
                    <a:pt x="144" y="26"/>
                    <a:pt x="146" y="26"/>
                    <a:pt x="148" y="26"/>
                  </a:cubicBezTo>
                  <a:cubicBezTo>
                    <a:pt x="162" y="24"/>
                    <a:pt x="177" y="23"/>
                    <a:pt x="191" y="22"/>
                  </a:cubicBezTo>
                  <a:cubicBezTo>
                    <a:pt x="196" y="21"/>
                    <a:pt x="200" y="21"/>
                    <a:pt x="205" y="21"/>
                  </a:cubicBezTo>
                  <a:cubicBezTo>
                    <a:pt x="213" y="20"/>
                    <a:pt x="221" y="19"/>
                    <a:pt x="229" y="19"/>
                  </a:cubicBezTo>
                  <a:cubicBezTo>
                    <a:pt x="242" y="18"/>
                    <a:pt x="255" y="17"/>
                    <a:pt x="267" y="16"/>
                  </a:cubicBezTo>
                  <a:cubicBezTo>
                    <a:pt x="280" y="15"/>
                    <a:pt x="293" y="15"/>
                    <a:pt x="306" y="14"/>
                  </a:cubicBezTo>
                  <a:cubicBezTo>
                    <a:pt x="312" y="13"/>
                    <a:pt x="318" y="13"/>
                    <a:pt x="324" y="13"/>
                  </a:cubicBezTo>
                  <a:cubicBezTo>
                    <a:pt x="331" y="13"/>
                    <a:pt x="338" y="12"/>
                    <a:pt x="345" y="12"/>
                  </a:cubicBezTo>
                  <a:cubicBezTo>
                    <a:pt x="351" y="12"/>
                    <a:pt x="358" y="12"/>
                    <a:pt x="365" y="12"/>
                  </a:cubicBezTo>
                  <a:cubicBezTo>
                    <a:pt x="370" y="11"/>
                    <a:pt x="376" y="11"/>
                    <a:pt x="381" y="11"/>
                  </a:cubicBezTo>
                  <a:cubicBezTo>
                    <a:pt x="394" y="11"/>
                    <a:pt x="406" y="11"/>
                    <a:pt x="419" y="11"/>
                  </a:cubicBezTo>
                  <a:cubicBezTo>
                    <a:pt x="432" y="10"/>
                    <a:pt x="445" y="10"/>
                    <a:pt x="459" y="10"/>
                  </a:cubicBezTo>
                  <a:cubicBezTo>
                    <a:pt x="472" y="10"/>
                    <a:pt x="485" y="10"/>
                    <a:pt x="499" y="10"/>
                  </a:cubicBezTo>
                  <a:cubicBezTo>
                    <a:pt x="506" y="10"/>
                    <a:pt x="514" y="11"/>
                    <a:pt x="521" y="11"/>
                  </a:cubicBezTo>
                  <a:cubicBezTo>
                    <a:pt x="527" y="11"/>
                    <a:pt x="532" y="11"/>
                    <a:pt x="538" y="12"/>
                  </a:cubicBezTo>
                  <a:cubicBezTo>
                    <a:pt x="543" y="12"/>
                    <a:pt x="548" y="12"/>
                    <a:pt x="553" y="13"/>
                  </a:cubicBezTo>
                  <a:cubicBezTo>
                    <a:pt x="560" y="13"/>
                    <a:pt x="568" y="14"/>
                    <a:pt x="575" y="15"/>
                  </a:cubicBezTo>
                  <a:cubicBezTo>
                    <a:pt x="581" y="16"/>
                    <a:pt x="587" y="17"/>
                    <a:pt x="592" y="18"/>
                  </a:cubicBezTo>
                  <a:cubicBezTo>
                    <a:pt x="598" y="19"/>
                    <a:pt x="604" y="21"/>
                    <a:pt x="610" y="23"/>
                  </a:cubicBezTo>
                  <a:cubicBezTo>
                    <a:pt x="613" y="25"/>
                    <a:pt x="617" y="27"/>
                    <a:pt x="620" y="28"/>
                  </a:cubicBezTo>
                  <a:cubicBezTo>
                    <a:pt x="623" y="30"/>
                    <a:pt x="626" y="32"/>
                    <a:pt x="629" y="34"/>
                  </a:cubicBezTo>
                  <a:cubicBezTo>
                    <a:pt x="634" y="38"/>
                    <a:pt x="638" y="43"/>
                    <a:pt x="642" y="48"/>
                  </a:cubicBezTo>
                  <a:cubicBezTo>
                    <a:pt x="647" y="53"/>
                    <a:pt x="650" y="59"/>
                    <a:pt x="653" y="66"/>
                  </a:cubicBezTo>
                  <a:cubicBezTo>
                    <a:pt x="655" y="72"/>
                    <a:pt x="658" y="79"/>
                    <a:pt x="660" y="86"/>
                  </a:cubicBezTo>
                  <a:cubicBezTo>
                    <a:pt x="660" y="90"/>
                    <a:pt x="661" y="93"/>
                    <a:pt x="662" y="96"/>
                  </a:cubicBezTo>
                  <a:cubicBezTo>
                    <a:pt x="663" y="101"/>
                    <a:pt x="664" y="106"/>
                    <a:pt x="665" y="112"/>
                  </a:cubicBezTo>
                  <a:cubicBezTo>
                    <a:pt x="666" y="117"/>
                    <a:pt x="668" y="122"/>
                    <a:pt x="668" y="128"/>
                  </a:cubicBezTo>
                  <a:cubicBezTo>
                    <a:pt x="669" y="134"/>
                    <a:pt x="670" y="140"/>
                    <a:pt x="671" y="146"/>
                  </a:cubicBezTo>
                  <a:cubicBezTo>
                    <a:pt x="672" y="152"/>
                    <a:pt x="673" y="158"/>
                    <a:pt x="673" y="163"/>
                  </a:cubicBezTo>
                  <a:cubicBezTo>
                    <a:pt x="674" y="170"/>
                    <a:pt x="675" y="177"/>
                    <a:pt x="675" y="184"/>
                  </a:cubicBezTo>
                  <a:cubicBezTo>
                    <a:pt x="677" y="197"/>
                    <a:pt x="678" y="210"/>
                    <a:pt x="679" y="223"/>
                  </a:cubicBezTo>
                  <a:cubicBezTo>
                    <a:pt x="680" y="228"/>
                    <a:pt x="680" y="232"/>
                    <a:pt x="681" y="236"/>
                  </a:cubicBezTo>
                  <a:cubicBezTo>
                    <a:pt x="681" y="239"/>
                    <a:pt x="681" y="242"/>
                    <a:pt x="682" y="245"/>
                  </a:cubicBezTo>
                  <a:cubicBezTo>
                    <a:pt x="682" y="248"/>
                    <a:pt x="682" y="251"/>
                    <a:pt x="682" y="254"/>
                  </a:cubicBezTo>
                  <a:cubicBezTo>
                    <a:pt x="682" y="256"/>
                    <a:pt x="683" y="259"/>
                    <a:pt x="682" y="262"/>
                  </a:cubicBezTo>
                  <a:cubicBezTo>
                    <a:pt x="682" y="264"/>
                    <a:pt x="681" y="266"/>
                    <a:pt x="681" y="269"/>
                  </a:cubicBezTo>
                  <a:cubicBezTo>
                    <a:pt x="680" y="270"/>
                    <a:pt x="679" y="271"/>
                    <a:pt x="679" y="272"/>
                  </a:cubicBezTo>
                  <a:cubicBezTo>
                    <a:pt x="677" y="273"/>
                    <a:pt x="676" y="275"/>
                    <a:pt x="674" y="276"/>
                  </a:cubicBezTo>
                  <a:cubicBezTo>
                    <a:pt x="672" y="278"/>
                    <a:pt x="670" y="279"/>
                    <a:pt x="667" y="280"/>
                  </a:cubicBezTo>
                  <a:cubicBezTo>
                    <a:pt x="665" y="281"/>
                    <a:pt x="662" y="282"/>
                    <a:pt x="659" y="283"/>
                  </a:cubicBezTo>
                  <a:cubicBezTo>
                    <a:pt x="656" y="284"/>
                    <a:pt x="652" y="284"/>
                    <a:pt x="649" y="285"/>
                  </a:cubicBezTo>
                  <a:cubicBezTo>
                    <a:pt x="645" y="285"/>
                    <a:pt x="641" y="286"/>
                    <a:pt x="636" y="286"/>
                  </a:cubicBezTo>
                  <a:cubicBezTo>
                    <a:pt x="632" y="286"/>
                    <a:pt x="627" y="286"/>
                    <a:pt x="622" y="286"/>
                  </a:cubicBezTo>
                  <a:cubicBezTo>
                    <a:pt x="619" y="286"/>
                    <a:pt x="616" y="286"/>
                    <a:pt x="613" y="286"/>
                  </a:cubicBezTo>
                  <a:cubicBezTo>
                    <a:pt x="606" y="286"/>
                    <a:pt x="600" y="286"/>
                    <a:pt x="594" y="286"/>
                  </a:cubicBezTo>
                  <a:cubicBezTo>
                    <a:pt x="580" y="286"/>
                    <a:pt x="567" y="286"/>
                    <a:pt x="554" y="285"/>
                  </a:cubicBezTo>
                  <a:cubicBezTo>
                    <a:pt x="540" y="285"/>
                    <a:pt x="526" y="285"/>
                    <a:pt x="512" y="285"/>
                  </a:cubicBezTo>
                  <a:cubicBezTo>
                    <a:pt x="498" y="285"/>
                    <a:pt x="485" y="285"/>
                    <a:pt x="471" y="286"/>
                  </a:cubicBezTo>
                  <a:cubicBezTo>
                    <a:pt x="458" y="286"/>
                    <a:pt x="444" y="286"/>
                    <a:pt x="431" y="287"/>
                  </a:cubicBezTo>
                  <a:cubicBezTo>
                    <a:pt x="418" y="287"/>
                    <a:pt x="405" y="288"/>
                    <a:pt x="392" y="288"/>
                  </a:cubicBezTo>
                  <a:cubicBezTo>
                    <a:pt x="366" y="289"/>
                    <a:pt x="340" y="291"/>
                    <a:pt x="313" y="293"/>
                  </a:cubicBezTo>
                  <a:cubicBezTo>
                    <a:pt x="302" y="293"/>
                    <a:pt x="290" y="294"/>
                    <a:pt x="279" y="295"/>
                  </a:cubicBezTo>
                  <a:cubicBezTo>
                    <a:pt x="272" y="295"/>
                    <a:pt x="265" y="296"/>
                    <a:pt x="259" y="296"/>
                  </a:cubicBezTo>
                  <a:cubicBezTo>
                    <a:pt x="252" y="296"/>
                    <a:pt x="245" y="297"/>
                    <a:pt x="238" y="297"/>
                  </a:cubicBezTo>
                  <a:cubicBezTo>
                    <a:pt x="235" y="297"/>
                    <a:pt x="232" y="297"/>
                    <a:pt x="229" y="297"/>
                  </a:cubicBezTo>
                  <a:cubicBezTo>
                    <a:pt x="225" y="297"/>
                    <a:pt x="221" y="300"/>
                    <a:pt x="221" y="304"/>
                  </a:cubicBezTo>
                  <a:cubicBezTo>
                    <a:pt x="221" y="305"/>
                    <a:pt x="221" y="306"/>
                    <a:pt x="222" y="306"/>
                  </a:cubicBezTo>
                  <a:cubicBezTo>
                    <a:pt x="221" y="307"/>
                    <a:pt x="221" y="307"/>
                    <a:pt x="221" y="308"/>
                  </a:cubicBezTo>
                  <a:cubicBezTo>
                    <a:pt x="219" y="313"/>
                    <a:pt x="216" y="317"/>
                    <a:pt x="214" y="321"/>
                  </a:cubicBezTo>
                  <a:cubicBezTo>
                    <a:pt x="212" y="323"/>
                    <a:pt x="211" y="326"/>
                    <a:pt x="209" y="329"/>
                  </a:cubicBezTo>
                  <a:cubicBezTo>
                    <a:pt x="208" y="331"/>
                    <a:pt x="207" y="333"/>
                    <a:pt x="206" y="335"/>
                  </a:cubicBezTo>
                  <a:cubicBezTo>
                    <a:pt x="203" y="339"/>
                    <a:pt x="200" y="343"/>
                    <a:pt x="198" y="348"/>
                  </a:cubicBezTo>
                  <a:cubicBezTo>
                    <a:pt x="194" y="353"/>
                    <a:pt x="190" y="359"/>
                    <a:pt x="186" y="365"/>
                  </a:cubicBezTo>
                  <a:cubicBezTo>
                    <a:pt x="185" y="366"/>
                    <a:pt x="185" y="367"/>
                    <a:pt x="184" y="368"/>
                  </a:cubicBezTo>
                  <a:cubicBezTo>
                    <a:pt x="181" y="371"/>
                    <a:pt x="179" y="374"/>
                    <a:pt x="177" y="378"/>
                  </a:cubicBezTo>
                  <a:cubicBezTo>
                    <a:pt x="174" y="381"/>
                    <a:pt x="172" y="385"/>
                    <a:pt x="169" y="389"/>
                  </a:cubicBezTo>
                  <a:cubicBezTo>
                    <a:pt x="166" y="393"/>
                    <a:pt x="162" y="398"/>
                    <a:pt x="159" y="403"/>
                  </a:cubicBezTo>
                  <a:cubicBezTo>
                    <a:pt x="156" y="407"/>
                    <a:pt x="153" y="411"/>
                    <a:pt x="151" y="415"/>
                  </a:cubicBezTo>
                  <a:cubicBezTo>
                    <a:pt x="151" y="414"/>
                    <a:pt x="151" y="414"/>
                    <a:pt x="151" y="413"/>
                  </a:cubicBezTo>
                  <a:cubicBezTo>
                    <a:pt x="154" y="409"/>
                    <a:pt x="156" y="405"/>
                    <a:pt x="159" y="400"/>
                  </a:cubicBezTo>
                  <a:cubicBezTo>
                    <a:pt x="162" y="395"/>
                    <a:pt x="165" y="389"/>
                    <a:pt x="168" y="383"/>
                  </a:cubicBezTo>
                  <a:cubicBezTo>
                    <a:pt x="169" y="381"/>
                    <a:pt x="169" y="380"/>
                    <a:pt x="170" y="378"/>
                  </a:cubicBezTo>
                  <a:cubicBezTo>
                    <a:pt x="172" y="374"/>
                    <a:pt x="174" y="371"/>
                    <a:pt x="175" y="367"/>
                  </a:cubicBezTo>
                  <a:cubicBezTo>
                    <a:pt x="177" y="365"/>
                    <a:pt x="178" y="363"/>
                    <a:pt x="179" y="360"/>
                  </a:cubicBezTo>
                  <a:cubicBezTo>
                    <a:pt x="182" y="353"/>
                    <a:pt x="185" y="346"/>
                    <a:pt x="187" y="338"/>
                  </a:cubicBezTo>
                  <a:cubicBezTo>
                    <a:pt x="190" y="331"/>
                    <a:pt x="191" y="323"/>
                    <a:pt x="192" y="315"/>
                  </a:cubicBezTo>
                  <a:cubicBezTo>
                    <a:pt x="192" y="312"/>
                    <a:pt x="192" y="308"/>
                    <a:pt x="192" y="305"/>
                  </a:cubicBezTo>
                  <a:cubicBezTo>
                    <a:pt x="192" y="303"/>
                    <a:pt x="191" y="301"/>
                    <a:pt x="191" y="299"/>
                  </a:cubicBezTo>
                  <a:cubicBezTo>
                    <a:pt x="190" y="297"/>
                    <a:pt x="189" y="295"/>
                    <a:pt x="188" y="293"/>
                  </a:cubicBezTo>
                  <a:cubicBezTo>
                    <a:pt x="187" y="292"/>
                    <a:pt x="185" y="290"/>
                    <a:pt x="183" y="290"/>
                  </a:cubicBezTo>
                  <a:cubicBezTo>
                    <a:pt x="182" y="290"/>
                    <a:pt x="181" y="291"/>
                    <a:pt x="180" y="291"/>
                  </a:cubicBezTo>
                  <a:cubicBezTo>
                    <a:pt x="178" y="292"/>
                    <a:pt x="177" y="294"/>
                    <a:pt x="177" y="296"/>
                  </a:cubicBezTo>
                  <a:cubicBezTo>
                    <a:pt x="177" y="296"/>
                    <a:pt x="176" y="296"/>
                    <a:pt x="176" y="297"/>
                  </a:cubicBezTo>
                  <a:cubicBezTo>
                    <a:pt x="174" y="297"/>
                    <a:pt x="172" y="297"/>
                    <a:pt x="169" y="298"/>
                  </a:cubicBezTo>
                  <a:cubicBezTo>
                    <a:pt x="168" y="297"/>
                    <a:pt x="167" y="297"/>
                    <a:pt x="166" y="296"/>
                  </a:cubicBezTo>
                  <a:cubicBezTo>
                    <a:pt x="164" y="296"/>
                    <a:pt x="162" y="296"/>
                    <a:pt x="160" y="296"/>
                  </a:cubicBezTo>
                  <a:cubicBezTo>
                    <a:pt x="159" y="296"/>
                    <a:pt x="157" y="296"/>
                    <a:pt x="156" y="296"/>
                  </a:cubicBezTo>
                  <a:cubicBezTo>
                    <a:pt x="156" y="296"/>
                    <a:pt x="156" y="296"/>
                    <a:pt x="156" y="296"/>
                  </a:cubicBezTo>
                  <a:cubicBezTo>
                    <a:pt x="152" y="296"/>
                    <a:pt x="147" y="296"/>
                    <a:pt x="143" y="296"/>
                  </a:cubicBezTo>
                  <a:cubicBezTo>
                    <a:pt x="141" y="296"/>
                    <a:pt x="139" y="296"/>
                    <a:pt x="136" y="296"/>
                  </a:cubicBezTo>
                  <a:cubicBezTo>
                    <a:pt x="131" y="297"/>
                    <a:pt x="126" y="297"/>
                    <a:pt x="122" y="298"/>
                  </a:cubicBezTo>
                  <a:cubicBezTo>
                    <a:pt x="119" y="298"/>
                    <a:pt x="117" y="298"/>
                    <a:pt x="114" y="298"/>
                  </a:cubicBezTo>
                  <a:cubicBezTo>
                    <a:pt x="112" y="299"/>
                    <a:pt x="109" y="299"/>
                    <a:pt x="106" y="299"/>
                  </a:cubicBezTo>
                  <a:cubicBezTo>
                    <a:pt x="97" y="300"/>
                    <a:pt x="89" y="301"/>
                    <a:pt x="80" y="302"/>
                  </a:cubicBezTo>
                  <a:cubicBezTo>
                    <a:pt x="77" y="303"/>
                    <a:pt x="73" y="303"/>
                    <a:pt x="70" y="304"/>
                  </a:cubicBezTo>
                  <a:cubicBezTo>
                    <a:pt x="64" y="305"/>
                    <a:pt x="59" y="305"/>
                    <a:pt x="54" y="306"/>
                  </a:cubicBezTo>
                  <a:cubicBezTo>
                    <a:pt x="47" y="307"/>
                    <a:pt x="40" y="308"/>
                    <a:pt x="33" y="309"/>
                  </a:cubicBezTo>
                  <a:cubicBezTo>
                    <a:pt x="33" y="308"/>
                    <a:pt x="33" y="306"/>
                    <a:pt x="32" y="305"/>
                  </a:cubicBezTo>
                  <a:cubicBezTo>
                    <a:pt x="32" y="298"/>
                    <a:pt x="31" y="292"/>
                    <a:pt x="31" y="285"/>
                  </a:cubicBezTo>
                  <a:cubicBezTo>
                    <a:pt x="30" y="279"/>
                    <a:pt x="29" y="273"/>
                    <a:pt x="28" y="266"/>
                  </a:cubicBezTo>
                  <a:cubicBezTo>
                    <a:pt x="28" y="263"/>
                    <a:pt x="27" y="260"/>
                    <a:pt x="27" y="257"/>
                  </a:cubicBezTo>
                  <a:cubicBezTo>
                    <a:pt x="26" y="253"/>
                    <a:pt x="25" y="249"/>
                    <a:pt x="25" y="246"/>
                  </a:cubicBezTo>
                  <a:cubicBezTo>
                    <a:pt x="24" y="239"/>
                    <a:pt x="22" y="233"/>
                    <a:pt x="21" y="226"/>
                  </a:cubicBezTo>
                  <a:cubicBezTo>
                    <a:pt x="21" y="224"/>
                    <a:pt x="20" y="221"/>
                    <a:pt x="20" y="218"/>
                  </a:cubicBezTo>
                  <a:cubicBezTo>
                    <a:pt x="19" y="216"/>
                    <a:pt x="19" y="214"/>
                    <a:pt x="18" y="212"/>
                  </a:cubicBezTo>
                  <a:cubicBezTo>
                    <a:pt x="18" y="210"/>
                    <a:pt x="18" y="209"/>
                    <a:pt x="18" y="208"/>
                  </a:cubicBezTo>
                  <a:cubicBezTo>
                    <a:pt x="18" y="209"/>
                    <a:pt x="18" y="209"/>
                    <a:pt x="18" y="210"/>
                  </a:cubicBezTo>
                  <a:cubicBezTo>
                    <a:pt x="18" y="206"/>
                    <a:pt x="17" y="203"/>
                    <a:pt x="17" y="200"/>
                  </a:cubicBezTo>
                  <a:cubicBezTo>
                    <a:pt x="16" y="197"/>
                    <a:pt x="16" y="195"/>
                    <a:pt x="16" y="192"/>
                  </a:cubicBezTo>
                  <a:cubicBezTo>
                    <a:pt x="15" y="186"/>
                    <a:pt x="15" y="180"/>
                    <a:pt x="14" y="173"/>
                  </a:cubicBezTo>
                  <a:cubicBezTo>
                    <a:pt x="14" y="167"/>
                    <a:pt x="13" y="161"/>
                    <a:pt x="13" y="154"/>
                  </a:cubicBezTo>
                  <a:cubicBezTo>
                    <a:pt x="12" y="148"/>
                    <a:pt x="12" y="142"/>
                    <a:pt x="11" y="135"/>
                  </a:cubicBezTo>
                  <a:cubicBezTo>
                    <a:pt x="11" y="129"/>
                    <a:pt x="11" y="123"/>
                    <a:pt x="10" y="118"/>
                  </a:cubicBezTo>
                  <a:cubicBezTo>
                    <a:pt x="10" y="113"/>
                    <a:pt x="10" y="108"/>
                    <a:pt x="10" y="10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69" name="Google Shape;369;p20"/>
            <p:cNvSpPr/>
            <p:nvPr/>
          </p:nvSpPr>
          <p:spPr>
            <a:xfrm>
              <a:off x="4048" y="3279"/>
              <a:ext cx="1113" cy="205"/>
            </a:xfrm>
            <a:custGeom>
              <a:avLst/>
              <a:gdLst/>
              <a:ahLst/>
              <a:cxnLst/>
              <a:rect l="l" t="t" r="r" b="b"/>
              <a:pathLst>
                <a:path w="272" h="50" extrusionOk="0">
                  <a:moveTo>
                    <a:pt x="101" y="48"/>
                  </a:moveTo>
                  <a:cubicBezTo>
                    <a:pt x="103" y="50"/>
                    <a:pt x="107" y="50"/>
                    <a:pt x="108" y="48"/>
                  </a:cubicBezTo>
                  <a:cubicBezTo>
                    <a:pt x="109" y="48"/>
                    <a:pt x="109" y="48"/>
                    <a:pt x="109" y="48"/>
                  </a:cubicBezTo>
                  <a:cubicBezTo>
                    <a:pt x="110" y="47"/>
                    <a:pt x="112" y="47"/>
                    <a:pt x="113" y="46"/>
                  </a:cubicBezTo>
                  <a:cubicBezTo>
                    <a:pt x="115" y="45"/>
                    <a:pt x="116" y="44"/>
                    <a:pt x="118" y="44"/>
                  </a:cubicBezTo>
                  <a:cubicBezTo>
                    <a:pt x="118" y="44"/>
                    <a:pt x="118" y="44"/>
                    <a:pt x="118" y="44"/>
                  </a:cubicBezTo>
                  <a:cubicBezTo>
                    <a:pt x="121" y="44"/>
                    <a:pt x="124" y="44"/>
                    <a:pt x="126" y="44"/>
                  </a:cubicBezTo>
                  <a:cubicBezTo>
                    <a:pt x="141" y="43"/>
                    <a:pt x="156" y="43"/>
                    <a:pt x="171" y="43"/>
                  </a:cubicBezTo>
                  <a:cubicBezTo>
                    <a:pt x="174" y="42"/>
                    <a:pt x="178" y="42"/>
                    <a:pt x="181" y="42"/>
                  </a:cubicBezTo>
                  <a:cubicBezTo>
                    <a:pt x="184" y="42"/>
                    <a:pt x="187" y="42"/>
                    <a:pt x="190" y="42"/>
                  </a:cubicBezTo>
                  <a:cubicBezTo>
                    <a:pt x="195" y="42"/>
                    <a:pt x="200" y="42"/>
                    <a:pt x="204" y="41"/>
                  </a:cubicBezTo>
                  <a:cubicBezTo>
                    <a:pt x="205" y="41"/>
                    <a:pt x="206" y="41"/>
                    <a:pt x="207" y="41"/>
                  </a:cubicBezTo>
                  <a:cubicBezTo>
                    <a:pt x="208" y="41"/>
                    <a:pt x="209" y="41"/>
                    <a:pt x="210" y="41"/>
                  </a:cubicBezTo>
                  <a:cubicBezTo>
                    <a:pt x="210" y="42"/>
                    <a:pt x="210" y="42"/>
                    <a:pt x="211" y="43"/>
                  </a:cubicBezTo>
                  <a:cubicBezTo>
                    <a:pt x="212" y="44"/>
                    <a:pt x="214" y="45"/>
                    <a:pt x="216" y="45"/>
                  </a:cubicBezTo>
                  <a:cubicBezTo>
                    <a:pt x="217" y="45"/>
                    <a:pt x="217" y="45"/>
                    <a:pt x="218" y="45"/>
                  </a:cubicBezTo>
                  <a:cubicBezTo>
                    <a:pt x="219" y="44"/>
                    <a:pt x="220" y="44"/>
                    <a:pt x="221" y="43"/>
                  </a:cubicBezTo>
                  <a:cubicBezTo>
                    <a:pt x="221" y="43"/>
                    <a:pt x="222" y="42"/>
                    <a:pt x="222" y="42"/>
                  </a:cubicBezTo>
                  <a:cubicBezTo>
                    <a:pt x="223" y="41"/>
                    <a:pt x="225" y="40"/>
                    <a:pt x="226" y="39"/>
                  </a:cubicBezTo>
                  <a:cubicBezTo>
                    <a:pt x="228" y="39"/>
                    <a:pt x="230" y="39"/>
                    <a:pt x="232" y="39"/>
                  </a:cubicBezTo>
                  <a:cubicBezTo>
                    <a:pt x="236" y="38"/>
                    <a:pt x="241" y="37"/>
                    <a:pt x="245" y="36"/>
                  </a:cubicBezTo>
                  <a:cubicBezTo>
                    <a:pt x="250" y="35"/>
                    <a:pt x="256" y="33"/>
                    <a:pt x="260" y="31"/>
                  </a:cubicBezTo>
                  <a:cubicBezTo>
                    <a:pt x="263" y="29"/>
                    <a:pt x="264" y="28"/>
                    <a:pt x="266" y="26"/>
                  </a:cubicBezTo>
                  <a:cubicBezTo>
                    <a:pt x="267" y="26"/>
                    <a:pt x="268" y="25"/>
                    <a:pt x="269" y="24"/>
                  </a:cubicBezTo>
                  <a:cubicBezTo>
                    <a:pt x="269" y="23"/>
                    <a:pt x="270" y="23"/>
                    <a:pt x="270" y="22"/>
                  </a:cubicBezTo>
                  <a:cubicBezTo>
                    <a:pt x="271" y="22"/>
                    <a:pt x="271" y="21"/>
                    <a:pt x="271" y="20"/>
                  </a:cubicBezTo>
                  <a:cubicBezTo>
                    <a:pt x="271" y="20"/>
                    <a:pt x="271" y="19"/>
                    <a:pt x="271" y="19"/>
                  </a:cubicBezTo>
                  <a:cubicBezTo>
                    <a:pt x="271" y="19"/>
                    <a:pt x="271" y="18"/>
                    <a:pt x="272" y="18"/>
                  </a:cubicBezTo>
                  <a:cubicBezTo>
                    <a:pt x="271" y="17"/>
                    <a:pt x="271" y="17"/>
                    <a:pt x="271" y="16"/>
                  </a:cubicBezTo>
                  <a:cubicBezTo>
                    <a:pt x="271" y="15"/>
                    <a:pt x="271" y="15"/>
                    <a:pt x="271" y="14"/>
                  </a:cubicBezTo>
                  <a:cubicBezTo>
                    <a:pt x="270" y="14"/>
                    <a:pt x="270" y="13"/>
                    <a:pt x="270" y="13"/>
                  </a:cubicBezTo>
                  <a:cubicBezTo>
                    <a:pt x="269" y="12"/>
                    <a:pt x="269" y="12"/>
                    <a:pt x="268" y="12"/>
                  </a:cubicBezTo>
                  <a:cubicBezTo>
                    <a:pt x="268" y="11"/>
                    <a:pt x="267" y="11"/>
                    <a:pt x="267" y="11"/>
                  </a:cubicBezTo>
                  <a:cubicBezTo>
                    <a:pt x="265" y="10"/>
                    <a:pt x="264" y="10"/>
                    <a:pt x="262" y="9"/>
                  </a:cubicBezTo>
                  <a:cubicBezTo>
                    <a:pt x="260" y="9"/>
                    <a:pt x="257" y="8"/>
                    <a:pt x="255" y="7"/>
                  </a:cubicBezTo>
                  <a:cubicBezTo>
                    <a:pt x="251" y="6"/>
                    <a:pt x="247" y="6"/>
                    <a:pt x="243" y="5"/>
                  </a:cubicBezTo>
                  <a:cubicBezTo>
                    <a:pt x="242" y="5"/>
                    <a:pt x="241" y="4"/>
                    <a:pt x="239" y="4"/>
                  </a:cubicBezTo>
                  <a:cubicBezTo>
                    <a:pt x="236" y="4"/>
                    <a:pt x="234" y="4"/>
                    <a:pt x="231" y="3"/>
                  </a:cubicBezTo>
                  <a:cubicBezTo>
                    <a:pt x="230" y="3"/>
                    <a:pt x="229" y="3"/>
                    <a:pt x="228" y="3"/>
                  </a:cubicBezTo>
                  <a:cubicBezTo>
                    <a:pt x="226" y="3"/>
                    <a:pt x="224" y="3"/>
                    <a:pt x="222" y="2"/>
                  </a:cubicBezTo>
                  <a:cubicBezTo>
                    <a:pt x="218" y="2"/>
                    <a:pt x="214" y="2"/>
                    <a:pt x="210" y="1"/>
                  </a:cubicBezTo>
                  <a:cubicBezTo>
                    <a:pt x="209" y="1"/>
                    <a:pt x="208" y="1"/>
                    <a:pt x="207" y="1"/>
                  </a:cubicBezTo>
                  <a:cubicBezTo>
                    <a:pt x="204" y="1"/>
                    <a:pt x="202" y="1"/>
                    <a:pt x="199" y="1"/>
                  </a:cubicBezTo>
                  <a:cubicBezTo>
                    <a:pt x="195" y="1"/>
                    <a:pt x="190" y="1"/>
                    <a:pt x="186" y="1"/>
                  </a:cubicBezTo>
                  <a:cubicBezTo>
                    <a:pt x="183" y="0"/>
                    <a:pt x="181" y="1"/>
                    <a:pt x="178" y="0"/>
                  </a:cubicBezTo>
                  <a:cubicBezTo>
                    <a:pt x="173" y="0"/>
                    <a:pt x="168" y="0"/>
                    <a:pt x="162" y="0"/>
                  </a:cubicBezTo>
                  <a:cubicBezTo>
                    <a:pt x="158" y="0"/>
                    <a:pt x="154" y="0"/>
                    <a:pt x="150" y="0"/>
                  </a:cubicBezTo>
                  <a:cubicBezTo>
                    <a:pt x="141" y="0"/>
                    <a:pt x="132" y="0"/>
                    <a:pt x="123" y="0"/>
                  </a:cubicBezTo>
                  <a:cubicBezTo>
                    <a:pt x="113" y="0"/>
                    <a:pt x="104" y="1"/>
                    <a:pt x="94" y="1"/>
                  </a:cubicBezTo>
                  <a:cubicBezTo>
                    <a:pt x="88" y="1"/>
                    <a:pt x="82" y="1"/>
                    <a:pt x="76" y="1"/>
                  </a:cubicBezTo>
                  <a:cubicBezTo>
                    <a:pt x="64" y="1"/>
                    <a:pt x="51" y="1"/>
                    <a:pt x="39" y="2"/>
                  </a:cubicBezTo>
                  <a:cubicBezTo>
                    <a:pt x="37" y="2"/>
                    <a:pt x="36" y="3"/>
                    <a:pt x="36" y="5"/>
                  </a:cubicBezTo>
                  <a:cubicBezTo>
                    <a:pt x="36" y="6"/>
                    <a:pt x="37" y="8"/>
                    <a:pt x="39" y="8"/>
                  </a:cubicBezTo>
                  <a:cubicBezTo>
                    <a:pt x="49" y="8"/>
                    <a:pt x="59" y="7"/>
                    <a:pt x="70" y="7"/>
                  </a:cubicBezTo>
                  <a:cubicBezTo>
                    <a:pt x="77" y="7"/>
                    <a:pt x="85" y="7"/>
                    <a:pt x="92" y="7"/>
                  </a:cubicBezTo>
                  <a:cubicBezTo>
                    <a:pt x="107" y="7"/>
                    <a:pt x="121" y="7"/>
                    <a:pt x="136" y="7"/>
                  </a:cubicBezTo>
                  <a:cubicBezTo>
                    <a:pt x="140" y="7"/>
                    <a:pt x="144" y="7"/>
                    <a:pt x="149" y="7"/>
                  </a:cubicBezTo>
                  <a:cubicBezTo>
                    <a:pt x="141" y="9"/>
                    <a:pt x="134" y="12"/>
                    <a:pt x="127" y="15"/>
                  </a:cubicBezTo>
                  <a:cubicBezTo>
                    <a:pt x="122" y="17"/>
                    <a:pt x="117" y="18"/>
                    <a:pt x="113" y="20"/>
                  </a:cubicBezTo>
                  <a:cubicBezTo>
                    <a:pt x="107" y="23"/>
                    <a:pt x="101" y="25"/>
                    <a:pt x="95" y="28"/>
                  </a:cubicBezTo>
                  <a:cubicBezTo>
                    <a:pt x="92" y="29"/>
                    <a:pt x="89" y="30"/>
                    <a:pt x="87" y="31"/>
                  </a:cubicBezTo>
                  <a:cubicBezTo>
                    <a:pt x="84" y="32"/>
                    <a:pt x="81" y="34"/>
                    <a:pt x="78" y="35"/>
                  </a:cubicBezTo>
                  <a:cubicBezTo>
                    <a:pt x="78" y="35"/>
                    <a:pt x="78" y="36"/>
                    <a:pt x="77" y="36"/>
                  </a:cubicBezTo>
                  <a:cubicBezTo>
                    <a:pt x="77" y="36"/>
                    <a:pt x="77" y="36"/>
                    <a:pt x="76" y="37"/>
                  </a:cubicBezTo>
                  <a:cubicBezTo>
                    <a:pt x="75" y="37"/>
                    <a:pt x="74" y="37"/>
                    <a:pt x="73" y="37"/>
                  </a:cubicBezTo>
                  <a:cubicBezTo>
                    <a:pt x="70" y="37"/>
                    <a:pt x="67" y="36"/>
                    <a:pt x="64" y="36"/>
                  </a:cubicBezTo>
                  <a:cubicBezTo>
                    <a:pt x="62" y="36"/>
                    <a:pt x="60" y="36"/>
                    <a:pt x="58" y="36"/>
                  </a:cubicBezTo>
                  <a:cubicBezTo>
                    <a:pt x="58" y="36"/>
                    <a:pt x="59" y="36"/>
                    <a:pt x="59" y="35"/>
                  </a:cubicBezTo>
                  <a:cubicBezTo>
                    <a:pt x="61" y="35"/>
                    <a:pt x="63" y="34"/>
                    <a:pt x="65" y="33"/>
                  </a:cubicBezTo>
                  <a:cubicBezTo>
                    <a:pt x="68" y="32"/>
                    <a:pt x="72" y="30"/>
                    <a:pt x="75" y="29"/>
                  </a:cubicBezTo>
                  <a:cubicBezTo>
                    <a:pt x="85" y="24"/>
                    <a:pt x="95" y="20"/>
                    <a:pt x="105" y="16"/>
                  </a:cubicBezTo>
                  <a:cubicBezTo>
                    <a:pt x="105" y="16"/>
                    <a:pt x="105" y="16"/>
                    <a:pt x="105" y="16"/>
                  </a:cubicBezTo>
                  <a:cubicBezTo>
                    <a:pt x="106" y="16"/>
                    <a:pt x="107" y="15"/>
                    <a:pt x="109" y="15"/>
                  </a:cubicBezTo>
                  <a:cubicBezTo>
                    <a:pt x="110" y="16"/>
                    <a:pt x="112" y="16"/>
                    <a:pt x="113" y="15"/>
                  </a:cubicBezTo>
                  <a:cubicBezTo>
                    <a:pt x="113" y="15"/>
                    <a:pt x="114" y="15"/>
                    <a:pt x="114" y="14"/>
                  </a:cubicBezTo>
                  <a:cubicBezTo>
                    <a:pt x="115" y="14"/>
                    <a:pt x="115" y="13"/>
                    <a:pt x="116" y="13"/>
                  </a:cubicBezTo>
                  <a:cubicBezTo>
                    <a:pt x="116" y="12"/>
                    <a:pt x="116" y="12"/>
                    <a:pt x="117" y="11"/>
                  </a:cubicBezTo>
                  <a:cubicBezTo>
                    <a:pt x="117" y="10"/>
                    <a:pt x="117" y="9"/>
                    <a:pt x="116" y="9"/>
                  </a:cubicBezTo>
                  <a:cubicBezTo>
                    <a:pt x="116" y="8"/>
                    <a:pt x="115" y="7"/>
                    <a:pt x="114" y="7"/>
                  </a:cubicBezTo>
                  <a:cubicBezTo>
                    <a:pt x="114" y="7"/>
                    <a:pt x="114" y="7"/>
                    <a:pt x="114" y="7"/>
                  </a:cubicBezTo>
                  <a:cubicBezTo>
                    <a:pt x="112" y="7"/>
                    <a:pt x="111" y="7"/>
                    <a:pt x="110" y="8"/>
                  </a:cubicBezTo>
                  <a:cubicBezTo>
                    <a:pt x="108" y="8"/>
                    <a:pt x="107" y="8"/>
                    <a:pt x="106" y="9"/>
                  </a:cubicBezTo>
                  <a:cubicBezTo>
                    <a:pt x="104" y="9"/>
                    <a:pt x="102" y="10"/>
                    <a:pt x="100" y="11"/>
                  </a:cubicBezTo>
                  <a:cubicBezTo>
                    <a:pt x="100" y="9"/>
                    <a:pt x="99" y="8"/>
                    <a:pt x="97" y="8"/>
                  </a:cubicBezTo>
                  <a:cubicBezTo>
                    <a:pt x="93" y="8"/>
                    <a:pt x="89" y="8"/>
                    <a:pt x="86" y="9"/>
                  </a:cubicBezTo>
                  <a:cubicBezTo>
                    <a:pt x="82" y="9"/>
                    <a:pt x="78" y="9"/>
                    <a:pt x="75" y="9"/>
                  </a:cubicBezTo>
                  <a:cubicBezTo>
                    <a:pt x="73" y="9"/>
                    <a:pt x="71" y="10"/>
                    <a:pt x="69" y="10"/>
                  </a:cubicBezTo>
                  <a:cubicBezTo>
                    <a:pt x="69" y="9"/>
                    <a:pt x="68" y="9"/>
                    <a:pt x="68" y="9"/>
                  </a:cubicBezTo>
                  <a:cubicBezTo>
                    <a:pt x="66" y="9"/>
                    <a:pt x="64" y="9"/>
                    <a:pt x="61" y="9"/>
                  </a:cubicBezTo>
                  <a:cubicBezTo>
                    <a:pt x="61" y="9"/>
                    <a:pt x="61" y="9"/>
                    <a:pt x="61" y="9"/>
                  </a:cubicBezTo>
                  <a:cubicBezTo>
                    <a:pt x="58" y="9"/>
                    <a:pt x="56" y="9"/>
                    <a:pt x="53" y="9"/>
                  </a:cubicBezTo>
                  <a:cubicBezTo>
                    <a:pt x="50" y="10"/>
                    <a:pt x="46" y="11"/>
                    <a:pt x="43" y="12"/>
                  </a:cubicBezTo>
                  <a:cubicBezTo>
                    <a:pt x="42" y="12"/>
                    <a:pt x="41" y="12"/>
                    <a:pt x="40" y="12"/>
                  </a:cubicBezTo>
                  <a:cubicBezTo>
                    <a:pt x="35" y="13"/>
                    <a:pt x="29" y="14"/>
                    <a:pt x="24" y="15"/>
                  </a:cubicBezTo>
                  <a:cubicBezTo>
                    <a:pt x="22" y="16"/>
                    <a:pt x="19" y="16"/>
                    <a:pt x="17" y="17"/>
                  </a:cubicBezTo>
                  <a:cubicBezTo>
                    <a:pt x="14" y="18"/>
                    <a:pt x="12" y="19"/>
                    <a:pt x="9" y="20"/>
                  </a:cubicBezTo>
                  <a:cubicBezTo>
                    <a:pt x="7" y="21"/>
                    <a:pt x="5" y="22"/>
                    <a:pt x="3" y="24"/>
                  </a:cubicBezTo>
                  <a:cubicBezTo>
                    <a:pt x="2" y="24"/>
                    <a:pt x="1" y="25"/>
                    <a:pt x="1" y="26"/>
                  </a:cubicBezTo>
                  <a:cubicBezTo>
                    <a:pt x="0" y="27"/>
                    <a:pt x="0" y="28"/>
                    <a:pt x="0" y="28"/>
                  </a:cubicBezTo>
                  <a:cubicBezTo>
                    <a:pt x="0" y="29"/>
                    <a:pt x="0" y="30"/>
                    <a:pt x="0" y="31"/>
                  </a:cubicBezTo>
                  <a:cubicBezTo>
                    <a:pt x="0" y="32"/>
                    <a:pt x="0" y="32"/>
                    <a:pt x="1" y="33"/>
                  </a:cubicBezTo>
                  <a:cubicBezTo>
                    <a:pt x="1" y="33"/>
                    <a:pt x="2" y="34"/>
                    <a:pt x="2" y="34"/>
                  </a:cubicBezTo>
                  <a:cubicBezTo>
                    <a:pt x="3" y="35"/>
                    <a:pt x="5" y="36"/>
                    <a:pt x="6" y="36"/>
                  </a:cubicBezTo>
                  <a:cubicBezTo>
                    <a:pt x="8" y="37"/>
                    <a:pt x="10" y="37"/>
                    <a:pt x="12" y="38"/>
                  </a:cubicBezTo>
                  <a:cubicBezTo>
                    <a:pt x="13" y="38"/>
                    <a:pt x="15" y="39"/>
                    <a:pt x="17" y="39"/>
                  </a:cubicBezTo>
                  <a:cubicBezTo>
                    <a:pt x="18" y="39"/>
                    <a:pt x="19" y="39"/>
                    <a:pt x="19" y="40"/>
                  </a:cubicBezTo>
                  <a:cubicBezTo>
                    <a:pt x="21" y="40"/>
                    <a:pt x="22" y="40"/>
                    <a:pt x="23" y="40"/>
                  </a:cubicBezTo>
                  <a:cubicBezTo>
                    <a:pt x="25" y="41"/>
                    <a:pt x="27" y="41"/>
                    <a:pt x="28" y="41"/>
                  </a:cubicBezTo>
                  <a:cubicBezTo>
                    <a:pt x="31" y="41"/>
                    <a:pt x="33" y="42"/>
                    <a:pt x="36" y="42"/>
                  </a:cubicBezTo>
                  <a:cubicBezTo>
                    <a:pt x="37" y="42"/>
                    <a:pt x="38" y="42"/>
                    <a:pt x="40" y="42"/>
                  </a:cubicBezTo>
                  <a:cubicBezTo>
                    <a:pt x="42" y="43"/>
                    <a:pt x="44" y="43"/>
                    <a:pt x="46" y="43"/>
                  </a:cubicBezTo>
                  <a:cubicBezTo>
                    <a:pt x="49" y="43"/>
                    <a:pt x="52" y="43"/>
                    <a:pt x="56" y="43"/>
                  </a:cubicBezTo>
                  <a:cubicBezTo>
                    <a:pt x="60" y="44"/>
                    <a:pt x="65" y="44"/>
                    <a:pt x="70" y="44"/>
                  </a:cubicBezTo>
                  <a:cubicBezTo>
                    <a:pt x="72" y="44"/>
                    <a:pt x="74" y="44"/>
                    <a:pt x="76" y="44"/>
                  </a:cubicBezTo>
                  <a:cubicBezTo>
                    <a:pt x="77" y="44"/>
                    <a:pt x="78" y="45"/>
                    <a:pt x="78" y="45"/>
                  </a:cubicBezTo>
                  <a:cubicBezTo>
                    <a:pt x="80" y="46"/>
                    <a:pt x="81" y="45"/>
                    <a:pt x="82" y="45"/>
                  </a:cubicBezTo>
                  <a:cubicBezTo>
                    <a:pt x="83" y="44"/>
                    <a:pt x="84" y="44"/>
                    <a:pt x="84" y="44"/>
                  </a:cubicBezTo>
                  <a:cubicBezTo>
                    <a:pt x="89" y="44"/>
                    <a:pt x="95" y="44"/>
                    <a:pt x="100" y="44"/>
                  </a:cubicBezTo>
                  <a:cubicBezTo>
                    <a:pt x="100" y="44"/>
                    <a:pt x="100" y="44"/>
                    <a:pt x="100" y="45"/>
                  </a:cubicBezTo>
                  <a:cubicBezTo>
                    <a:pt x="100" y="46"/>
                    <a:pt x="100" y="47"/>
                    <a:pt x="101" y="48"/>
                  </a:cubicBezTo>
                  <a:close/>
                  <a:moveTo>
                    <a:pt x="28" y="34"/>
                  </a:moveTo>
                  <a:cubicBezTo>
                    <a:pt x="25" y="33"/>
                    <a:pt x="22" y="33"/>
                    <a:pt x="19" y="32"/>
                  </a:cubicBezTo>
                  <a:cubicBezTo>
                    <a:pt x="18" y="32"/>
                    <a:pt x="17" y="32"/>
                    <a:pt x="15" y="31"/>
                  </a:cubicBezTo>
                  <a:cubicBezTo>
                    <a:pt x="17" y="31"/>
                    <a:pt x="19" y="30"/>
                    <a:pt x="20" y="29"/>
                  </a:cubicBezTo>
                  <a:cubicBezTo>
                    <a:pt x="23" y="28"/>
                    <a:pt x="25" y="27"/>
                    <a:pt x="28" y="26"/>
                  </a:cubicBezTo>
                  <a:cubicBezTo>
                    <a:pt x="37" y="23"/>
                    <a:pt x="47" y="19"/>
                    <a:pt x="58" y="18"/>
                  </a:cubicBezTo>
                  <a:cubicBezTo>
                    <a:pt x="60" y="17"/>
                    <a:pt x="63" y="17"/>
                    <a:pt x="66" y="18"/>
                  </a:cubicBezTo>
                  <a:cubicBezTo>
                    <a:pt x="66" y="18"/>
                    <a:pt x="66" y="18"/>
                    <a:pt x="65" y="17"/>
                  </a:cubicBezTo>
                  <a:cubicBezTo>
                    <a:pt x="66" y="18"/>
                    <a:pt x="66" y="18"/>
                    <a:pt x="66" y="18"/>
                  </a:cubicBezTo>
                  <a:cubicBezTo>
                    <a:pt x="66" y="18"/>
                    <a:pt x="66" y="18"/>
                    <a:pt x="67" y="18"/>
                  </a:cubicBezTo>
                  <a:cubicBezTo>
                    <a:pt x="68" y="18"/>
                    <a:pt x="68" y="17"/>
                    <a:pt x="69" y="17"/>
                  </a:cubicBezTo>
                  <a:cubicBezTo>
                    <a:pt x="69" y="17"/>
                    <a:pt x="70" y="17"/>
                    <a:pt x="70" y="16"/>
                  </a:cubicBezTo>
                  <a:cubicBezTo>
                    <a:pt x="72" y="16"/>
                    <a:pt x="73" y="16"/>
                    <a:pt x="75" y="16"/>
                  </a:cubicBezTo>
                  <a:cubicBezTo>
                    <a:pt x="76" y="16"/>
                    <a:pt x="77" y="16"/>
                    <a:pt x="78" y="16"/>
                  </a:cubicBezTo>
                  <a:cubicBezTo>
                    <a:pt x="76" y="16"/>
                    <a:pt x="75" y="17"/>
                    <a:pt x="73" y="17"/>
                  </a:cubicBezTo>
                  <a:cubicBezTo>
                    <a:pt x="68" y="19"/>
                    <a:pt x="64" y="20"/>
                    <a:pt x="60" y="22"/>
                  </a:cubicBezTo>
                  <a:cubicBezTo>
                    <a:pt x="53" y="24"/>
                    <a:pt x="47" y="26"/>
                    <a:pt x="41" y="28"/>
                  </a:cubicBezTo>
                  <a:cubicBezTo>
                    <a:pt x="38" y="29"/>
                    <a:pt x="36" y="30"/>
                    <a:pt x="33" y="31"/>
                  </a:cubicBezTo>
                  <a:cubicBezTo>
                    <a:pt x="32" y="32"/>
                    <a:pt x="31" y="33"/>
                    <a:pt x="32" y="34"/>
                  </a:cubicBezTo>
                  <a:cubicBezTo>
                    <a:pt x="30" y="34"/>
                    <a:pt x="29" y="34"/>
                    <a:pt x="28" y="34"/>
                  </a:cubicBezTo>
                  <a:close/>
                  <a:moveTo>
                    <a:pt x="162" y="35"/>
                  </a:moveTo>
                  <a:cubicBezTo>
                    <a:pt x="170" y="32"/>
                    <a:pt x="177" y="29"/>
                    <a:pt x="185" y="27"/>
                  </a:cubicBezTo>
                  <a:cubicBezTo>
                    <a:pt x="185" y="26"/>
                    <a:pt x="185" y="26"/>
                    <a:pt x="185" y="26"/>
                  </a:cubicBezTo>
                  <a:cubicBezTo>
                    <a:pt x="185" y="27"/>
                    <a:pt x="184" y="27"/>
                    <a:pt x="184" y="27"/>
                  </a:cubicBezTo>
                  <a:cubicBezTo>
                    <a:pt x="183" y="27"/>
                    <a:pt x="182" y="28"/>
                    <a:pt x="181" y="28"/>
                  </a:cubicBezTo>
                  <a:cubicBezTo>
                    <a:pt x="181" y="28"/>
                    <a:pt x="180" y="29"/>
                    <a:pt x="179" y="29"/>
                  </a:cubicBezTo>
                  <a:cubicBezTo>
                    <a:pt x="179" y="29"/>
                    <a:pt x="178" y="30"/>
                    <a:pt x="177" y="31"/>
                  </a:cubicBezTo>
                  <a:cubicBezTo>
                    <a:pt x="176" y="32"/>
                    <a:pt x="175" y="33"/>
                    <a:pt x="176" y="35"/>
                  </a:cubicBezTo>
                  <a:cubicBezTo>
                    <a:pt x="171" y="35"/>
                    <a:pt x="167" y="35"/>
                    <a:pt x="162" y="35"/>
                  </a:cubicBezTo>
                  <a:close/>
                  <a:moveTo>
                    <a:pt x="264" y="18"/>
                  </a:moveTo>
                  <a:cubicBezTo>
                    <a:pt x="264" y="18"/>
                    <a:pt x="264" y="18"/>
                    <a:pt x="264" y="18"/>
                  </a:cubicBezTo>
                  <a:cubicBezTo>
                    <a:pt x="264" y="18"/>
                    <a:pt x="264" y="18"/>
                    <a:pt x="264" y="18"/>
                  </a:cubicBezTo>
                  <a:cubicBezTo>
                    <a:pt x="264" y="18"/>
                    <a:pt x="264" y="18"/>
                    <a:pt x="264" y="18"/>
                  </a:cubicBezTo>
                  <a:close/>
                  <a:moveTo>
                    <a:pt x="228" y="9"/>
                  </a:moveTo>
                  <a:cubicBezTo>
                    <a:pt x="231" y="10"/>
                    <a:pt x="233" y="10"/>
                    <a:pt x="236" y="11"/>
                  </a:cubicBezTo>
                  <a:cubicBezTo>
                    <a:pt x="238" y="11"/>
                    <a:pt x="240" y="11"/>
                    <a:pt x="242" y="12"/>
                  </a:cubicBezTo>
                  <a:cubicBezTo>
                    <a:pt x="244" y="12"/>
                    <a:pt x="246" y="12"/>
                    <a:pt x="248" y="13"/>
                  </a:cubicBezTo>
                  <a:cubicBezTo>
                    <a:pt x="249" y="13"/>
                    <a:pt x="250" y="13"/>
                    <a:pt x="251" y="13"/>
                  </a:cubicBezTo>
                  <a:cubicBezTo>
                    <a:pt x="255" y="14"/>
                    <a:pt x="259" y="15"/>
                    <a:pt x="263" y="17"/>
                  </a:cubicBezTo>
                  <a:cubicBezTo>
                    <a:pt x="263" y="17"/>
                    <a:pt x="264" y="17"/>
                    <a:pt x="264" y="18"/>
                  </a:cubicBezTo>
                  <a:cubicBezTo>
                    <a:pt x="264" y="18"/>
                    <a:pt x="264" y="18"/>
                    <a:pt x="264" y="18"/>
                  </a:cubicBezTo>
                  <a:cubicBezTo>
                    <a:pt x="264" y="18"/>
                    <a:pt x="264" y="19"/>
                    <a:pt x="263" y="19"/>
                  </a:cubicBezTo>
                  <a:cubicBezTo>
                    <a:pt x="263" y="20"/>
                    <a:pt x="262" y="21"/>
                    <a:pt x="261" y="21"/>
                  </a:cubicBezTo>
                  <a:cubicBezTo>
                    <a:pt x="259" y="23"/>
                    <a:pt x="257" y="24"/>
                    <a:pt x="254" y="25"/>
                  </a:cubicBezTo>
                  <a:cubicBezTo>
                    <a:pt x="249" y="27"/>
                    <a:pt x="244" y="29"/>
                    <a:pt x="239" y="30"/>
                  </a:cubicBezTo>
                  <a:cubicBezTo>
                    <a:pt x="241" y="28"/>
                    <a:pt x="243" y="27"/>
                    <a:pt x="245" y="25"/>
                  </a:cubicBezTo>
                  <a:cubicBezTo>
                    <a:pt x="247" y="24"/>
                    <a:pt x="248" y="23"/>
                    <a:pt x="249" y="21"/>
                  </a:cubicBezTo>
                  <a:cubicBezTo>
                    <a:pt x="249" y="19"/>
                    <a:pt x="249" y="17"/>
                    <a:pt x="248" y="16"/>
                  </a:cubicBezTo>
                  <a:cubicBezTo>
                    <a:pt x="247" y="14"/>
                    <a:pt x="245" y="13"/>
                    <a:pt x="244" y="12"/>
                  </a:cubicBezTo>
                  <a:cubicBezTo>
                    <a:pt x="243" y="12"/>
                    <a:pt x="242" y="12"/>
                    <a:pt x="242" y="12"/>
                  </a:cubicBezTo>
                  <a:cubicBezTo>
                    <a:pt x="241" y="12"/>
                    <a:pt x="239" y="12"/>
                    <a:pt x="238" y="13"/>
                  </a:cubicBezTo>
                  <a:cubicBezTo>
                    <a:pt x="229" y="20"/>
                    <a:pt x="220" y="26"/>
                    <a:pt x="211" y="33"/>
                  </a:cubicBezTo>
                  <a:cubicBezTo>
                    <a:pt x="211" y="33"/>
                    <a:pt x="211" y="33"/>
                    <a:pt x="211" y="33"/>
                  </a:cubicBezTo>
                  <a:cubicBezTo>
                    <a:pt x="210" y="33"/>
                    <a:pt x="210" y="33"/>
                    <a:pt x="209" y="33"/>
                  </a:cubicBezTo>
                  <a:cubicBezTo>
                    <a:pt x="206" y="34"/>
                    <a:pt x="203" y="34"/>
                    <a:pt x="200" y="34"/>
                  </a:cubicBezTo>
                  <a:cubicBezTo>
                    <a:pt x="197" y="34"/>
                    <a:pt x="195" y="34"/>
                    <a:pt x="192" y="35"/>
                  </a:cubicBezTo>
                  <a:cubicBezTo>
                    <a:pt x="193" y="34"/>
                    <a:pt x="194" y="34"/>
                    <a:pt x="195" y="33"/>
                  </a:cubicBezTo>
                  <a:cubicBezTo>
                    <a:pt x="206" y="29"/>
                    <a:pt x="216" y="25"/>
                    <a:pt x="226" y="20"/>
                  </a:cubicBezTo>
                  <a:cubicBezTo>
                    <a:pt x="228" y="20"/>
                    <a:pt x="229" y="19"/>
                    <a:pt x="230" y="18"/>
                  </a:cubicBezTo>
                  <a:cubicBezTo>
                    <a:pt x="230" y="17"/>
                    <a:pt x="230" y="15"/>
                    <a:pt x="230" y="14"/>
                  </a:cubicBezTo>
                  <a:cubicBezTo>
                    <a:pt x="230" y="13"/>
                    <a:pt x="229" y="12"/>
                    <a:pt x="228" y="11"/>
                  </a:cubicBezTo>
                  <a:cubicBezTo>
                    <a:pt x="227" y="10"/>
                    <a:pt x="226" y="10"/>
                    <a:pt x="225" y="10"/>
                  </a:cubicBezTo>
                  <a:cubicBezTo>
                    <a:pt x="224" y="10"/>
                    <a:pt x="224" y="10"/>
                    <a:pt x="224" y="10"/>
                  </a:cubicBezTo>
                  <a:cubicBezTo>
                    <a:pt x="222" y="11"/>
                    <a:pt x="221" y="11"/>
                    <a:pt x="220" y="12"/>
                  </a:cubicBezTo>
                  <a:cubicBezTo>
                    <a:pt x="220" y="11"/>
                    <a:pt x="220" y="10"/>
                    <a:pt x="220" y="9"/>
                  </a:cubicBezTo>
                  <a:cubicBezTo>
                    <a:pt x="220" y="9"/>
                    <a:pt x="220" y="9"/>
                    <a:pt x="219" y="9"/>
                  </a:cubicBezTo>
                  <a:cubicBezTo>
                    <a:pt x="222" y="9"/>
                    <a:pt x="225" y="9"/>
                    <a:pt x="228" y="9"/>
                  </a:cubicBezTo>
                  <a:close/>
                  <a:moveTo>
                    <a:pt x="119" y="29"/>
                  </a:moveTo>
                  <a:cubicBezTo>
                    <a:pt x="124" y="27"/>
                    <a:pt x="129" y="26"/>
                    <a:pt x="134" y="24"/>
                  </a:cubicBezTo>
                  <a:cubicBezTo>
                    <a:pt x="140" y="21"/>
                    <a:pt x="146" y="19"/>
                    <a:pt x="153" y="17"/>
                  </a:cubicBezTo>
                  <a:cubicBezTo>
                    <a:pt x="154" y="16"/>
                    <a:pt x="155" y="15"/>
                    <a:pt x="156" y="14"/>
                  </a:cubicBezTo>
                  <a:cubicBezTo>
                    <a:pt x="157" y="13"/>
                    <a:pt x="157" y="11"/>
                    <a:pt x="157" y="10"/>
                  </a:cubicBezTo>
                  <a:cubicBezTo>
                    <a:pt x="156" y="9"/>
                    <a:pt x="155" y="7"/>
                    <a:pt x="154" y="7"/>
                  </a:cubicBezTo>
                  <a:cubicBezTo>
                    <a:pt x="154" y="7"/>
                    <a:pt x="154" y="7"/>
                    <a:pt x="154" y="7"/>
                  </a:cubicBezTo>
                  <a:cubicBezTo>
                    <a:pt x="156" y="7"/>
                    <a:pt x="157" y="7"/>
                    <a:pt x="159" y="7"/>
                  </a:cubicBezTo>
                  <a:cubicBezTo>
                    <a:pt x="168" y="7"/>
                    <a:pt x="176" y="7"/>
                    <a:pt x="185" y="7"/>
                  </a:cubicBezTo>
                  <a:cubicBezTo>
                    <a:pt x="188" y="7"/>
                    <a:pt x="190" y="7"/>
                    <a:pt x="193" y="7"/>
                  </a:cubicBezTo>
                  <a:cubicBezTo>
                    <a:pt x="198" y="7"/>
                    <a:pt x="203" y="8"/>
                    <a:pt x="208" y="8"/>
                  </a:cubicBezTo>
                  <a:cubicBezTo>
                    <a:pt x="209" y="8"/>
                    <a:pt x="210" y="8"/>
                    <a:pt x="211" y="8"/>
                  </a:cubicBezTo>
                  <a:cubicBezTo>
                    <a:pt x="193" y="14"/>
                    <a:pt x="175" y="21"/>
                    <a:pt x="157" y="28"/>
                  </a:cubicBezTo>
                  <a:cubicBezTo>
                    <a:pt x="157" y="28"/>
                    <a:pt x="156" y="29"/>
                    <a:pt x="156" y="29"/>
                  </a:cubicBezTo>
                  <a:cubicBezTo>
                    <a:pt x="155" y="29"/>
                    <a:pt x="154" y="30"/>
                    <a:pt x="153" y="30"/>
                  </a:cubicBezTo>
                  <a:cubicBezTo>
                    <a:pt x="151" y="31"/>
                    <a:pt x="150" y="31"/>
                    <a:pt x="150" y="32"/>
                  </a:cubicBezTo>
                  <a:cubicBezTo>
                    <a:pt x="149" y="33"/>
                    <a:pt x="148" y="35"/>
                    <a:pt x="148" y="36"/>
                  </a:cubicBezTo>
                  <a:cubicBezTo>
                    <a:pt x="147" y="36"/>
                    <a:pt x="145" y="36"/>
                    <a:pt x="144" y="36"/>
                  </a:cubicBezTo>
                  <a:cubicBezTo>
                    <a:pt x="141" y="36"/>
                    <a:pt x="138" y="36"/>
                    <a:pt x="135" y="36"/>
                  </a:cubicBezTo>
                  <a:cubicBezTo>
                    <a:pt x="136" y="35"/>
                    <a:pt x="138" y="35"/>
                    <a:pt x="140" y="34"/>
                  </a:cubicBezTo>
                  <a:cubicBezTo>
                    <a:pt x="145" y="32"/>
                    <a:pt x="149" y="30"/>
                    <a:pt x="154" y="27"/>
                  </a:cubicBezTo>
                  <a:cubicBezTo>
                    <a:pt x="160" y="24"/>
                    <a:pt x="167" y="21"/>
                    <a:pt x="174" y="18"/>
                  </a:cubicBezTo>
                  <a:cubicBezTo>
                    <a:pt x="175" y="18"/>
                    <a:pt x="176" y="16"/>
                    <a:pt x="176" y="15"/>
                  </a:cubicBezTo>
                  <a:cubicBezTo>
                    <a:pt x="176" y="14"/>
                    <a:pt x="176" y="12"/>
                    <a:pt x="176" y="11"/>
                  </a:cubicBezTo>
                  <a:cubicBezTo>
                    <a:pt x="175" y="10"/>
                    <a:pt x="174" y="9"/>
                    <a:pt x="173" y="9"/>
                  </a:cubicBezTo>
                  <a:cubicBezTo>
                    <a:pt x="172" y="9"/>
                    <a:pt x="172" y="9"/>
                    <a:pt x="171" y="9"/>
                  </a:cubicBezTo>
                  <a:cubicBezTo>
                    <a:pt x="171" y="9"/>
                    <a:pt x="170" y="9"/>
                    <a:pt x="169" y="10"/>
                  </a:cubicBezTo>
                  <a:cubicBezTo>
                    <a:pt x="162" y="13"/>
                    <a:pt x="155" y="16"/>
                    <a:pt x="149" y="19"/>
                  </a:cubicBezTo>
                  <a:cubicBezTo>
                    <a:pt x="144" y="21"/>
                    <a:pt x="139" y="23"/>
                    <a:pt x="135" y="25"/>
                  </a:cubicBezTo>
                  <a:cubicBezTo>
                    <a:pt x="129" y="28"/>
                    <a:pt x="123" y="30"/>
                    <a:pt x="118" y="33"/>
                  </a:cubicBezTo>
                  <a:cubicBezTo>
                    <a:pt x="116" y="34"/>
                    <a:pt x="114" y="35"/>
                    <a:pt x="112" y="35"/>
                  </a:cubicBezTo>
                  <a:cubicBezTo>
                    <a:pt x="111" y="36"/>
                    <a:pt x="110" y="36"/>
                    <a:pt x="109" y="36"/>
                  </a:cubicBezTo>
                  <a:cubicBezTo>
                    <a:pt x="107" y="37"/>
                    <a:pt x="104" y="37"/>
                    <a:pt x="101" y="37"/>
                  </a:cubicBezTo>
                  <a:cubicBezTo>
                    <a:pt x="107" y="34"/>
                    <a:pt x="113" y="32"/>
                    <a:pt x="119" y="29"/>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sp>
        <p:nvSpPr>
          <p:cNvPr id="370" name="Google Shape;370;p20"/>
          <p:cNvSpPr/>
          <p:nvPr/>
        </p:nvSpPr>
        <p:spPr>
          <a:xfrm>
            <a:off x="4566000" y="970642"/>
            <a:ext cx="3096000" cy="89090"/>
          </a:xfrm>
          <a:custGeom>
            <a:avLst/>
            <a:gdLst/>
            <a:ahLst/>
            <a:cxnLst/>
            <a:rect l="l" t="t" r="r" b="b"/>
            <a:pathLst>
              <a:path w="2616200" h="89090" extrusionOk="0">
                <a:moveTo>
                  <a:pt x="0" y="0"/>
                </a:moveTo>
                <a:cubicBezTo>
                  <a:pt x="131233" y="42333"/>
                  <a:pt x="262467" y="84667"/>
                  <a:pt x="444500" y="88900"/>
                </a:cubicBezTo>
                <a:cubicBezTo>
                  <a:pt x="626533" y="93133"/>
                  <a:pt x="908050" y="25400"/>
                  <a:pt x="1092200" y="25400"/>
                </a:cubicBezTo>
                <a:cubicBezTo>
                  <a:pt x="1276350" y="25400"/>
                  <a:pt x="1363133" y="86783"/>
                  <a:pt x="1549400" y="88900"/>
                </a:cubicBezTo>
                <a:cubicBezTo>
                  <a:pt x="1735667" y="91017"/>
                  <a:pt x="2032000" y="40217"/>
                  <a:pt x="2209800" y="38100"/>
                </a:cubicBezTo>
                <a:cubicBezTo>
                  <a:pt x="2387600" y="35983"/>
                  <a:pt x="2501900" y="56091"/>
                  <a:pt x="2616200" y="76200"/>
                </a:cubicBezTo>
              </a:path>
            </a:pathLst>
          </a:custGeom>
          <a:noFill/>
          <a:ln w="19050" cap="flat" cmpd="sng">
            <a:solidFill>
              <a:srgbClr val="132F95"/>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icrosoft Yahei"/>
              <a:ea typeface="Microsoft Yahei"/>
              <a:cs typeface="Microsoft Yahei"/>
              <a:sym typeface="Microsoft Yahei"/>
            </a:endParaRPr>
          </a:p>
        </p:txBody>
      </p:sp>
      <p:sp>
        <p:nvSpPr>
          <p:cNvPr id="371" name="Google Shape;371;p20"/>
          <p:cNvSpPr/>
          <p:nvPr/>
        </p:nvSpPr>
        <p:spPr>
          <a:xfrm>
            <a:off x="1164938" y="1014616"/>
            <a:ext cx="2241900" cy="498000"/>
          </a:xfrm>
          <a:prstGeom prst="rect">
            <a:avLst/>
          </a:prstGeom>
          <a:noFill/>
          <a:ln>
            <a:noFill/>
          </a:ln>
        </p:spPr>
        <p:txBody>
          <a:bodyPr spcFirstLastPara="1" wrap="square" lIns="91425" tIns="45700" rIns="91425" bIns="45700" anchor="t" anchorCtr="0">
            <a:spAutoFit/>
          </a:bodyPr>
          <a:lstStyle/>
          <a:p>
            <a:pPr marL="0" marR="0" lvl="0" indent="0" algn="just" rtl="0">
              <a:lnSpc>
                <a:spcPct val="120000"/>
              </a:lnSpc>
              <a:spcBef>
                <a:spcPts val="0"/>
              </a:spcBef>
              <a:spcAft>
                <a:spcPts val="0"/>
              </a:spcAft>
              <a:buNone/>
            </a:pPr>
            <a:r>
              <a:rPr lang="zh-CN" sz="2400" b="1">
                <a:solidFill>
                  <a:srgbClr val="3C3C3B"/>
                </a:solidFill>
                <a:latin typeface="Microsoft Yahei"/>
                <a:ea typeface="Microsoft Yahei"/>
                <a:cs typeface="Microsoft Yahei"/>
                <a:sym typeface="Microsoft Yahei"/>
              </a:rPr>
              <a:t>非線性</a:t>
            </a:r>
            <a:endParaRPr/>
          </a:p>
        </p:txBody>
      </p:sp>
      <p:sp>
        <p:nvSpPr>
          <p:cNvPr id="372" name="Google Shape;372;p20"/>
          <p:cNvSpPr/>
          <p:nvPr/>
        </p:nvSpPr>
        <p:spPr>
          <a:xfrm>
            <a:off x="7179975" y="1559025"/>
            <a:ext cx="4700400" cy="1134900"/>
          </a:xfrm>
          <a:prstGeom prst="rect">
            <a:avLst/>
          </a:prstGeom>
          <a:noFill/>
          <a:ln>
            <a:noFill/>
          </a:ln>
        </p:spPr>
        <p:txBody>
          <a:bodyPr spcFirstLastPara="1" wrap="square" lIns="91425" tIns="45700" rIns="91425" bIns="45700" anchor="t" anchorCtr="0">
            <a:spAutoFit/>
          </a:bodyPr>
          <a:lstStyle/>
          <a:p>
            <a:pPr marL="457200" marR="0" lvl="0" indent="-371475" algn="just" rtl="0">
              <a:lnSpc>
                <a:spcPct val="120000"/>
              </a:lnSpc>
              <a:spcBef>
                <a:spcPts val="0"/>
              </a:spcBef>
              <a:spcAft>
                <a:spcPts val="0"/>
              </a:spcAft>
              <a:buClr>
                <a:srgbClr val="555555"/>
              </a:buClr>
              <a:buSzPts val="2250"/>
              <a:buFont typeface="Microsoft Yahei"/>
              <a:buChar char="★"/>
            </a:pPr>
            <a:r>
              <a:rPr lang="zh-CN" sz="2500" b="1" dirty="0">
                <a:latin typeface="Microsoft Yahei"/>
                <a:ea typeface="Microsoft Yahei"/>
                <a:cs typeface="Microsoft Yahei"/>
                <a:sym typeface="Microsoft Yahei"/>
              </a:rPr>
              <a:t>線性思維—</a:t>
            </a:r>
            <a:endParaRPr sz="2500" b="1" dirty="0">
              <a:latin typeface="Microsoft Yahei"/>
              <a:ea typeface="Microsoft Yahei"/>
              <a:cs typeface="Microsoft Yahei"/>
              <a:sym typeface="Microsoft Yahei"/>
            </a:endParaRPr>
          </a:p>
          <a:p>
            <a:pPr marL="0" marR="0" lvl="0" indent="0" algn="just" rtl="0">
              <a:lnSpc>
                <a:spcPct val="120000"/>
              </a:lnSpc>
              <a:spcBef>
                <a:spcPts val="0"/>
              </a:spcBef>
              <a:spcAft>
                <a:spcPts val="0"/>
              </a:spcAft>
              <a:buNone/>
            </a:pPr>
            <a:r>
              <a:rPr lang="zh-CN" sz="2000" dirty="0">
                <a:solidFill>
                  <a:schemeClr val="dk1"/>
                </a:solidFill>
                <a:latin typeface="Times New Roman"/>
                <a:ea typeface="Times New Roman"/>
                <a:cs typeface="Times New Roman"/>
                <a:sym typeface="Times New Roman"/>
              </a:rPr>
              <a:t>直線的、單向的、單維的、缺乏變化的思維方式</a:t>
            </a:r>
            <a:endParaRPr sz="2700" b="1" dirty="0">
              <a:solidFill>
                <a:schemeClr val="dk1"/>
              </a:solidFill>
              <a:latin typeface="Microsoft Yahei"/>
              <a:ea typeface="Microsoft Yahei"/>
              <a:cs typeface="Microsoft Yahei"/>
              <a:sym typeface="Microsoft Yahei"/>
            </a:endParaRPr>
          </a:p>
          <a:p>
            <a:pPr marL="457200" marR="0" lvl="0" indent="0" algn="just" rtl="0">
              <a:lnSpc>
                <a:spcPct val="120000"/>
              </a:lnSpc>
              <a:spcBef>
                <a:spcPts val="0"/>
              </a:spcBef>
              <a:spcAft>
                <a:spcPts val="0"/>
              </a:spcAft>
              <a:buNone/>
            </a:pPr>
            <a:endParaRPr sz="2500" b="1" dirty="0">
              <a:latin typeface="Microsoft Yahei"/>
              <a:ea typeface="Microsoft Yahei"/>
              <a:cs typeface="Microsoft Yahei"/>
              <a:sym typeface="Microsoft Yahei"/>
            </a:endParaRPr>
          </a:p>
        </p:txBody>
      </p:sp>
      <p:sp>
        <p:nvSpPr>
          <p:cNvPr id="373" name="Google Shape;373;p20"/>
          <p:cNvSpPr/>
          <p:nvPr/>
        </p:nvSpPr>
        <p:spPr>
          <a:xfrm>
            <a:off x="7179975" y="2860325"/>
            <a:ext cx="4700400" cy="866400"/>
          </a:xfrm>
          <a:prstGeom prst="rect">
            <a:avLst/>
          </a:prstGeom>
          <a:noFill/>
          <a:ln>
            <a:noFill/>
          </a:ln>
        </p:spPr>
        <p:txBody>
          <a:bodyPr spcFirstLastPara="1" wrap="square" lIns="91425" tIns="45700" rIns="91425" bIns="45700" anchor="t" anchorCtr="0">
            <a:noAutofit/>
          </a:bodyPr>
          <a:lstStyle/>
          <a:p>
            <a:pPr marL="457200" marR="0" lvl="0" indent="-371475" algn="just" rtl="0">
              <a:lnSpc>
                <a:spcPct val="120000"/>
              </a:lnSpc>
              <a:spcBef>
                <a:spcPts val="0"/>
              </a:spcBef>
              <a:spcAft>
                <a:spcPts val="0"/>
              </a:spcAft>
              <a:buClr>
                <a:srgbClr val="555555"/>
              </a:buClr>
              <a:buSzPts val="2250"/>
              <a:buFont typeface="Microsoft Yahei"/>
              <a:buChar char="★"/>
            </a:pPr>
            <a:r>
              <a:rPr lang="zh-CN" sz="2500" b="1">
                <a:latin typeface="Microsoft Yahei"/>
                <a:ea typeface="Microsoft Yahei"/>
                <a:cs typeface="Microsoft Yahei"/>
                <a:sym typeface="Microsoft Yahei"/>
              </a:rPr>
              <a:t>非線性思維</a:t>
            </a:r>
            <a:r>
              <a:rPr lang="zh-CN" sz="2500" b="1">
                <a:solidFill>
                  <a:schemeClr val="dk1"/>
                </a:solidFill>
                <a:latin typeface="Microsoft Yahei"/>
                <a:ea typeface="Microsoft Yahei"/>
                <a:cs typeface="Microsoft Yahei"/>
                <a:sym typeface="Microsoft Yahei"/>
              </a:rPr>
              <a:t>—</a:t>
            </a:r>
            <a:endParaRPr sz="2500" b="1">
              <a:solidFill>
                <a:schemeClr val="dk1"/>
              </a:solidFill>
              <a:latin typeface="Microsoft Yahei"/>
              <a:ea typeface="Microsoft Yahei"/>
              <a:cs typeface="Microsoft Yahei"/>
              <a:sym typeface="Microsoft Yahei"/>
            </a:endParaRPr>
          </a:p>
          <a:p>
            <a:pPr marL="0" marR="0" lvl="0" indent="0" algn="just" rtl="0">
              <a:lnSpc>
                <a:spcPct val="120000"/>
              </a:lnSpc>
              <a:spcBef>
                <a:spcPts val="0"/>
              </a:spcBef>
              <a:spcAft>
                <a:spcPts val="0"/>
              </a:spcAft>
              <a:buNone/>
            </a:pPr>
            <a:r>
              <a:rPr lang="zh-CN" sz="2000">
                <a:solidFill>
                  <a:schemeClr val="dk1"/>
                </a:solidFill>
                <a:latin typeface="Trebuchet MS"/>
                <a:ea typeface="Trebuchet MS"/>
                <a:cs typeface="Trebuchet MS"/>
                <a:sym typeface="Trebuchet MS"/>
              </a:rPr>
              <a:t>以直覺、不經過分析，直接進行判斷的一種方式</a:t>
            </a:r>
            <a:endParaRPr sz="2000">
              <a:solidFill>
                <a:schemeClr val="dk1"/>
              </a:solidFill>
              <a:latin typeface="Trebuchet MS"/>
              <a:ea typeface="Trebuchet MS"/>
              <a:cs typeface="Trebuchet MS"/>
              <a:sym typeface="Trebuchet MS"/>
            </a:endParaRPr>
          </a:p>
        </p:txBody>
      </p:sp>
      <p:sp>
        <p:nvSpPr>
          <p:cNvPr id="374" name="Google Shape;374;p20"/>
          <p:cNvSpPr/>
          <p:nvPr/>
        </p:nvSpPr>
        <p:spPr>
          <a:xfrm>
            <a:off x="1112375" y="1888525"/>
            <a:ext cx="4899000" cy="1015800"/>
          </a:xfrm>
          <a:prstGeom prst="rect">
            <a:avLst/>
          </a:prstGeom>
          <a:noFill/>
          <a:ln>
            <a:noFill/>
          </a:ln>
        </p:spPr>
        <p:txBody>
          <a:bodyPr spcFirstLastPara="1" wrap="square" lIns="91425" tIns="45700" rIns="91425" bIns="45700" anchor="t" anchorCtr="0">
            <a:noAutofit/>
          </a:bodyPr>
          <a:lstStyle/>
          <a:p>
            <a:pPr marL="0" marR="0" lvl="0" indent="0" algn="just" rtl="0">
              <a:lnSpc>
                <a:spcPct val="120000"/>
              </a:lnSpc>
              <a:spcBef>
                <a:spcPts val="0"/>
              </a:spcBef>
              <a:spcAft>
                <a:spcPts val="0"/>
              </a:spcAft>
              <a:buNone/>
            </a:pPr>
            <a:r>
              <a:rPr lang="zh-CN" sz="2200">
                <a:solidFill>
                  <a:schemeClr val="dk1"/>
                </a:solidFill>
                <a:latin typeface="Times New Roman"/>
                <a:ea typeface="Times New Roman"/>
                <a:cs typeface="Times New Roman"/>
                <a:sym typeface="Times New Roman"/>
              </a:rPr>
              <a:t>線性思維是沿著</a:t>
            </a:r>
            <a:r>
              <a:rPr lang="zh-CN" sz="2200">
                <a:solidFill>
                  <a:srgbClr val="FF0000"/>
                </a:solidFill>
                <a:latin typeface="Times New Roman"/>
                <a:ea typeface="Times New Roman"/>
                <a:cs typeface="Times New Roman"/>
                <a:sym typeface="Times New Roman"/>
              </a:rPr>
              <a:t>一定的線型或類線型</a:t>
            </a:r>
            <a:r>
              <a:rPr lang="zh-CN" sz="2200">
                <a:solidFill>
                  <a:schemeClr val="dk1"/>
                </a:solidFill>
                <a:latin typeface="Times New Roman"/>
                <a:ea typeface="Times New Roman"/>
                <a:cs typeface="Times New Roman"/>
                <a:sym typeface="Times New Roman"/>
              </a:rPr>
              <a:t>的軌跡尋求問題的解決方案的一種思維方法。而非線性思考不按邏輯思維、線性思維的方式走，有某種</a:t>
            </a:r>
            <a:r>
              <a:rPr lang="zh-CN" sz="2200">
                <a:solidFill>
                  <a:srgbClr val="FF0000"/>
                </a:solidFill>
                <a:latin typeface="Times New Roman"/>
                <a:ea typeface="Times New Roman"/>
                <a:cs typeface="Times New Roman"/>
                <a:sym typeface="Times New Roman"/>
              </a:rPr>
              <a:t>直覺</a:t>
            </a:r>
            <a:r>
              <a:rPr lang="zh-CN" sz="2200">
                <a:solidFill>
                  <a:schemeClr val="dk1"/>
                </a:solidFill>
                <a:latin typeface="Times New Roman"/>
                <a:ea typeface="Times New Roman"/>
                <a:cs typeface="Times New Roman"/>
                <a:sym typeface="Times New Roman"/>
              </a:rPr>
              <a:t>的含義</a:t>
            </a:r>
            <a:endParaRPr sz="2800">
              <a:solidFill>
                <a:srgbClr val="333333"/>
              </a:solidFill>
              <a:highlight>
                <a:srgbClr val="FFFFFF"/>
              </a:highlight>
            </a:endParaRPr>
          </a:p>
        </p:txBody>
      </p:sp>
      <p:sp>
        <p:nvSpPr>
          <p:cNvPr id="375" name="Google Shape;375;p20"/>
          <p:cNvSpPr txBox="1"/>
          <p:nvPr/>
        </p:nvSpPr>
        <p:spPr>
          <a:xfrm>
            <a:off x="4332975" y="429925"/>
            <a:ext cx="3512400" cy="584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zh-CN" sz="3200">
                <a:solidFill>
                  <a:srgbClr val="132F95"/>
                </a:solidFill>
                <a:latin typeface="Microsoft Yahei"/>
                <a:ea typeface="Microsoft Yahei"/>
                <a:cs typeface="Microsoft Yahei"/>
                <a:sym typeface="Microsoft Yahei"/>
              </a:rPr>
              <a:t>非線性VS.線性</a:t>
            </a:r>
            <a:endParaRPr/>
          </a:p>
        </p:txBody>
      </p:sp>
      <p:grpSp>
        <p:nvGrpSpPr>
          <p:cNvPr id="376" name="Google Shape;376;p20"/>
          <p:cNvGrpSpPr/>
          <p:nvPr/>
        </p:nvGrpSpPr>
        <p:grpSpPr>
          <a:xfrm>
            <a:off x="4010025" y="497699"/>
            <a:ext cx="501542" cy="503197"/>
            <a:chOff x="1728" y="113"/>
            <a:chExt cx="1136" cy="1140"/>
          </a:xfrm>
        </p:grpSpPr>
        <p:sp>
          <p:nvSpPr>
            <p:cNvPr id="377" name="Google Shape;377;p20"/>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78" name="Google Shape;378;p20"/>
            <p:cNvSpPr/>
            <p:nvPr/>
          </p:nvSpPr>
          <p:spPr>
            <a:xfrm>
              <a:off x="1728" y="113"/>
              <a:ext cx="1136" cy="1140"/>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79" name="Google Shape;379;p20"/>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80" name="Google Shape;380;p20"/>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81" name="Google Shape;381;p20"/>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82" name="Google Shape;382;p20"/>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83" name="Google Shape;383;p20"/>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84" name="Google Shape;384;p20"/>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85" name="Google Shape;385;p20"/>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86" name="Google Shape;386;p20"/>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87" name="Google Shape;387;p20"/>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88" name="Google Shape;388;p20"/>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grpSp>
        <p:nvGrpSpPr>
          <p:cNvPr id="389" name="Google Shape;389;p20"/>
          <p:cNvGrpSpPr/>
          <p:nvPr/>
        </p:nvGrpSpPr>
        <p:grpSpPr>
          <a:xfrm>
            <a:off x="7667625" y="497699"/>
            <a:ext cx="501542" cy="503197"/>
            <a:chOff x="1728" y="113"/>
            <a:chExt cx="1136" cy="1140"/>
          </a:xfrm>
        </p:grpSpPr>
        <p:sp>
          <p:nvSpPr>
            <p:cNvPr id="390" name="Google Shape;390;p20"/>
            <p:cNvSpPr/>
            <p:nvPr/>
          </p:nvSpPr>
          <p:spPr>
            <a:xfrm>
              <a:off x="2099" y="460"/>
              <a:ext cx="470" cy="419"/>
            </a:xfrm>
            <a:custGeom>
              <a:avLst/>
              <a:gdLst/>
              <a:ahLst/>
              <a:cxnLst/>
              <a:rect l="l" t="t" r="r" b="b"/>
              <a:pathLst>
                <a:path w="175" h="156" extrusionOk="0">
                  <a:moveTo>
                    <a:pt x="68" y="11"/>
                  </a:moveTo>
                  <a:cubicBezTo>
                    <a:pt x="30" y="15"/>
                    <a:pt x="0" y="46"/>
                    <a:pt x="2" y="85"/>
                  </a:cubicBezTo>
                  <a:cubicBezTo>
                    <a:pt x="4" y="125"/>
                    <a:pt x="37" y="155"/>
                    <a:pt x="77" y="155"/>
                  </a:cubicBezTo>
                  <a:cubicBezTo>
                    <a:pt x="175" y="156"/>
                    <a:pt x="164" y="0"/>
                    <a:pt x="68" y="11"/>
                  </a:cubicBezTo>
                  <a:close/>
                  <a:moveTo>
                    <a:pt x="77" y="143"/>
                  </a:moveTo>
                  <a:cubicBezTo>
                    <a:pt x="44" y="143"/>
                    <a:pt x="16" y="118"/>
                    <a:pt x="14" y="85"/>
                  </a:cubicBezTo>
                  <a:cubicBezTo>
                    <a:pt x="12" y="53"/>
                    <a:pt x="37" y="26"/>
                    <a:pt x="68" y="23"/>
                  </a:cubicBezTo>
                  <a:cubicBezTo>
                    <a:pt x="149" y="14"/>
                    <a:pt x="159" y="143"/>
                    <a:pt x="77" y="14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91" name="Google Shape;391;p20"/>
            <p:cNvSpPr/>
            <p:nvPr/>
          </p:nvSpPr>
          <p:spPr>
            <a:xfrm>
              <a:off x="1728" y="113"/>
              <a:ext cx="1136" cy="1140"/>
            </a:xfrm>
            <a:custGeom>
              <a:avLst/>
              <a:gdLst/>
              <a:ahLst/>
              <a:cxnLst/>
              <a:rect l="l" t="t" r="r" b="b"/>
              <a:pathLst>
                <a:path w="423" h="424" extrusionOk="0">
                  <a:moveTo>
                    <a:pt x="419" y="216"/>
                  </a:moveTo>
                  <a:cubicBezTo>
                    <a:pt x="419" y="206"/>
                    <a:pt x="422" y="186"/>
                    <a:pt x="413" y="178"/>
                  </a:cubicBezTo>
                  <a:cubicBezTo>
                    <a:pt x="405" y="171"/>
                    <a:pt x="384" y="172"/>
                    <a:pt x="371" y="172"/>
                  </a:cubicBezTo>
                  <a:cubicBezTo>
                    <a:pt x="368" y="162"/>
                    <a:pt x="366" y="151"/>
                    <a:pt x="362" y="142"/>
                  </a:cubicBezTo>
                  <a:cubicBezTo>
                    <a:pt x="360" y="138"/>
                    <a:pt x="354" y="130"/>
                    <a:pt x="355" y="126"/>
                  </a:cubicBezTo>
                  <a:cubicBezTo>
                    <a:pt x="356" y="121"/>
                    <a:pt x="374" y="113"/>
                    <a:pt x="378" y="107"/>
                  </a:cubicBezTo>
                  <a:cubicBezTo>
                    <a:pt x="381" y="103"/>
                    <a:pt x="383" y="98"/>
                    <a:pt x="381" y="93"/>
                  </a:cubicBezTo>
                  <a:cubicBezTo>
                    <a:pt x="379" y="83"/>
                    <a:pt x="367" y="76"/>
                    <a:pt x="361" y="69"/>
                  </a:cubicBezTo>
                  <a:cubicBezTo>
                    <a:pt x="354" y="63"/>
                    <a:pt x="346" y="51"/>
                    <a:pt x="337" y="48"/>
                  </a:cubicBezTo>
                  <a:cubicBezTo>
                    <a:pt x="323" y="42"/>
                    <a:pt x="309" y="62"/>
                    <a:pt x="299" y="72"/>
                  </a:cubicBezTo>
                  <a:cubicBezTo>
                    <a:pt x="288" y="66"/>
                    <a:pt x="276" y="62"/>
                    <a:pt x="264" y="57"/>
                  </a:cubicBezTo>
                  <a:cubicBezTo>
                    <a:pt x="256" y="53"/>
                    <a:pt x="254" y="52"/>
                    <a:pt x="253" y="44"/>
                  </a:cubicBezTo>
                  <a:cubicBezTo>
                    <a:pt x="251" y="37"/>
                    <a:pt x="254" y="29"/>
                    <a:pt x="252" y="22"/>
                  </a:cubicBezTo>
                  <a:cubicBezTo>
                    <a:pt x="247" y="0"/>
                    <a:pt x="225" y="7"/>
                    <a:pt x="208" y="8"/>
                  </a:cubicBezTo>
                  <a:cubicBezTo>
                    <a:pt x="191" y="10"/>
                    <a:pt x="172" y="6"/>
                    <a:pt x="171" y="28"/>
                  </a:cubicBezTo>
                  <a:cubicBezTo>
                    <a:pt x="171" y="35"/>
                    <a:pt x="174" y="44"/>
                    <a:pt x="172" y="50"/>
                  </a:cubicBezTo>
                  <a:cubicBezTo>
                    <a:pt x="170" y="56"/>
                    <a:pt x="168" y="54"/>
                    <a:pt x="160" y="57"/>
                  </a:cubicBezTo>
                  <a:cubicBezTo>
                    <a:pt x="148" y="61"/>
                    <a:pt x="138" y="67"/>
                    <a:pt x="127" y="73"/>
                  </a:cubicBezTo>
                  <a:cubicBezTo>
                    <a:pt x="119" y="63"/>
                    <a:pt x="109" y="49"/>
                    <a:pt x="95" y="50"/>
                  </a:cubicBezTo>
                  <a:cubicBezTo>
                    <a:pt x="80" y="51"/>
                    <a:pt x="66" y="70"/>
                    <a:pt x="57" y="79"/>
                  </a:cubicBezTo>
                  <a:cubicBezTo>
                    <a:pt x="38" y="99"/>
                    <a:pt x="58" y="112"/>
                    <a:pt x="72" y="127"/>
                  </a:cubicBezTo>
                  <a:cubicBezTo>
                    <a:pt x="62" y="142"/>
                    <a:pt x="55" y="157"/>
                    <a:pt x="50" y="174"/>
                  </a:cubicBezTo>
                  <a:cubicBezTo>
                    <a:pt x="37" y="171"/>
                    <a:pt x="19" y="169"/>
                    <a:pt x="10" y="178"/>
                  </a:cubicBezTo>
                  <a:cubicBezTo>
                    <a:pt x="0" y="188"/>
                    <a:pt x="5" y="212"/>
                    <a:pt x="5" y="224"/>
                  </a:cubicBezTo>
                  <a:cubicBezTo>
                    <a:pt x="6" y="234"/>
                    <a:pt x="6" y="247"/>
                    <a:pt x="16" y="253"/>
                  </a:cubicBezTo>
                  <a:cubicBezTo>
                    <a:pt x="25" y="258"/>
                    <a:pt x="41" y="256"/>
                    <a:pt x="53" y="254"/>
                  </a:cubicBezTo>
                  <a:cubicBezTo>
                    <a:pt x="55" y="265"/>
                    <a:pt x="59" y="275"/>
                    <a:pt x="63" y="285"/>
                  </a:cubicBezTo>
                  <a:cubicBezTo>
                    <a:pt x="64" y="287"/>
                    <a:pt x="69" y="294"/>
                    <a:pt x="68" y="296"/>
                  </a:cubicBezTo>
                  <a:cubicBezTo>
                    <a:pt x="68" y="296"/>
                    <a:pt x="66" y="298"/>
                    <a:pt x="65" y="300"/>
                  </a:cubicBezTo>
                  <a:cubicBezTo>
                    <a:pt x="59" y="310"/>
                    <a:pt x="39" y="319"/>
                    <a:pt x="44" y="333"/>
                  </a:cubicBezTo>
                  <a:cubicBezTo>
                    <a:pt x="49" y="347"/>
                    <a:pt x="77" y="371"/>
                    <a:pt x="90" y="376"/>
                  </a:cubicBezTo>
                  <a:cubicBezTo>
                    <a:pt x="105" y="382"/>
                    <a:pt x="118" y="366"/>
                    <a:pt x="128" y="356"/>
                  </a:cubicBezTo>
                  <a:cubicBezTo>
                    <a:pt x="142" y="366"/>
                    <a:pt x="157" y="372"/>
                    <a:pt x="175" y="375"/>
                  </a:cubicBezTo>
                  <a:cubicBezTo>
                    <a:pt x="174" y="388"/>
                    <a:pt x="169" y="406"/>
                    <a:pt x="177" y="416"/>
                  </a:cubicBezTo>
                  <a:cubicBezTo>
                    <a:pt x="183" y="423"/>
                    <a:pt x="198" y="422"/>
                    <a:pt x="206" y="422"/>
                  </a:cubicBezTo>
                  <a:cubicBezTo>
                    <a:pt x="216" y="422"/>
                    <a:pt x="230" y="424"/>
                    <a:pt x="240" y="420"/>
                  </a:cubicBezTo>
                  <a:cubicBezTo>
                    <a:pt x="247" y="417"/>
                    <a:pt x="251" y="412"/>
                    <a:pt x="252" y="405"/>
                  </a:cubicBezTo>
                  <a:cubicBezTo>
                    <a:pt x="254" y="397"/>
                    <a:pt x="247" y="383"/>
                    <a:pt x="250" y="377"/>
                  </a:cubicBezTo>
                  <a:cubicBezTo>
                    <a:pt x="253" y="371"/>
                    <a:pt x="271" y="368"/>
                    <a:pt x="277" y="365"/>
                  </a:cubicBezTo>
                  <a:cubicBezTo>
                    <a:pt x="288" y="359"/>
                    <a:pt x="297" y="349"/>
                    <a:pt x="308" y="359"/>
                  </a:cubicBezTo>
                  <a:cubicBezTo>
                    <a:pt x="320" y="369"/>
                    <a:pt x="325" y="388"/>
                    <a:pt x="342" y="377"/>
                  </a:cubicBezTo>
                  <a:cubicBezTo>
                    <a:pt x="355" y="370"/>
                    <a:pt x="368" y="355"/>
                    <a:pt x="376" y="343"/>
                  </a:cubicBezTo>
                  <a:cubicBezTo>
                    <a:pt x="384" y="329"/>
                    <a:pt x="378" y="324"/>
                    <a:pt x="367" y="314"/>
                  </a:cubicBezTo>
                  <a:cubicBezTo>
                    <a:pt x="356" y="304"/>
                    <a:pt x="352" y="305"/>
                    <a:pt x="359" y="290"/>
                  </a:cubicBezTo>
                  <a:cubicBezTo>
                    <a:pt x="364" y="277"/>
                    <a:pt x="368" y="265"/>
                    <a:pt x="372" y="252"/>
                  </a:cubicBezTo>
                  <a:cubicBezTo>
                    <a:pt x="384" y="253"/>
                    <a:pt x="403" y="256"/>
                    <a:pt x="413" y="250"/>
                  </a:cubicBezTo>
                  <a:cubicBezTo>
                    <a:pt x="423" y="243"/>
                    <a:pt x="420" y="226"/>
                    <a:pt x="419" y="216"/>
                  </a:cubicBezTo>
                  <a:close/>
                  <a:moveTo>
                    <a:pt x="400" y="240"/>
                  </a:moveTo>
                  <a:cubicBezTo>
                    <a:pt x="391" y="243"/>
                    <a:pt x="376" y="240"/>
                    <a:pt x="367" y="240"/>
                  </a:cubicBezTo>
                  <a:cubicBezTo>
                    <a:pt x="365" y="240"/>
                    <a:pt x="364" y="241"/>
                    <a:pt x="363" y="242"/>
                  </a:cubicBezTo>
                  <a:cubicBezTo>
                    <a:pt x="362" y="243"/>
                    <a:pt x="362" y="243"/>
                    <a:pt x="361" y="244"/>
                  </a:cubicBezTo>
                  <a:cubicBezTo>
                    <a:pt x="356" y="261"/>
                    <a:pt x="348" y="277"/>
                    <a:pt x="342" y="293"/>
                  </a:cubicBezTo>
                  <a:cubicBezTo>
                    <a:pt x="340" y="301"/>
                    <a:pt x="341" y="305"/>
                    <a:pt x="345" y="311"/>
                  </a:cubicBezTo>
                  <a:cubicBezTo>
                    <a:pt x="351" y="317"/>
                    <a:pt x="363" y="322"/>
                    <a:pt x="366" y="329"/>
                  </a:cubicBezTo>
                  <a:cubicBezTo>
                    <a:pt x="370" y="338"/>
                    <a:pt x="353" y="352"/>
                    <a:pt x="348" y="357"/>
                  </a:cubicBezTo>
                  <a:cubicBezTo>
                    <a:pt x="346" y="359"/>
                    <a:pt x="341" y="365"/>
                    <a:pt x="337" y="366"/>
                  </a:cubicBezTo>
                  <a:cubicBezTo>
                    <a:pt x="330" y="368"/>
                    <a:pt x="327" y="363"/>
                    <a:pt x="322" y="357"/>
                  </a:cubicBezTo>
                  <a:cubicBezTo>
                    <a:pt x="317" y="351"/>
                    <a:pt x="311" y="341"/>
                    <a:pt x="302" y="340"/>
                  </a:cubicBezTo>
                  <a:cubicBezTo>
                    <a:pt x="296" y="339"/>
                    <a:pt x="289" y="344"/>
                    <a:pt x="284" y="347"/>
                  </a:cubicBezTo>
                  <a:cubicBezTo>
                    <a:pt x="270" y="355"/>
                    <a:pt x="259" y="361"/>
                    <a:pt x="243" y="363"/>
                  </a:cubicBezTo>
                  <a:cubicBezTo>
                    <a:pt x="241" y="364"/>
                    <a:pt x="239" y="366"/>
                    <a:pt x="239" y="367"/>
                  </a:cubicBezTo>
                  <a:cubicBezTo>
                    <a:pt x="238" y="375"/>
                    <a:pt x="240" y="382"/>
                    <a:pt x="240" y="390"/>
                  </a:cubicBezTo>
                  <a:cubicBezTo>
                    <a:pt x="240" y="410"/>
                    <a:pt x="222" y="410"/>
                    <a:pt x="206" y="410"/>
                  </a:cubicBezTo>
                  <a:cubicBezTo>
                    <a:pt x="191" y="409"/>
                    <a:pt x="185" y="409"/>
                    <a:pt x="186" y="394"/>
                  </a:cubicBezTo>
                  <a:cubicBezTo>
                    <a:pt x="186" y="386"/>
                    <a:pt x="187" y="378"/>
                    <a:pt x="187" y="369"/>
                  </a:cubicBezTo>
                  <a:cubicBezTo>
                    <a:pt x="186" y="366"/>
                    <a:pt x="184" y="364"/>
                    <a:pt x="181" y="363"/>
                  </a:cubicBezTo>
                  <a:cubicBezTo>
                    <a:pt x="162" y="362"/>
                    <a:pt x="146" y="355"/>
                    <a:pt x="132" y="344"/>
                  </a:cubicBezTo>
                  <a:cubicBezTo>
                    <a:pt x="131" y="343"/>
                    <a:pt x="130" y="343"/>
                    <a:pt x="129" y="342"/>
                  </a:cubicBezTo>
                  <a:cubicBezTo>
                    <a:pt x="127" y="342"/>
                    <a:pt x="125" y="342"/>
                    <a:pt x="123" y="344"/>
                  </a:cubicBezTo>
                  <a:cubicBezTo>
                    <a:pt x="118" y="348"/>
                    <a:pt x="108" y="362"/>
                    <a:pt x="101" y="364"/>
                  </a:cubicBezTo>
                  <a:cubicBezTo>
                    <a:pt x="90" y="367"/>
                    <a:pt x="79" y="353"/>
                    <a:pt x="72" y="346"/>
                  </a:cubicBezTo>
                  <a:cubicBezTo>
                    <a:pt x="66" y="341"/>
                    <a:pt x="55" y="334"/>
                    <a:pt x="58" y="325"/>
                  </a:cubicBezTo>
                  <a:cubicBezTo>
                    <a:pt x="60" y="318"/>
                    <a:pt x="70" y="312"/>
                    <a:pt x="75" y="307"/>
                  </a:cubicBezTo>
                  <a:cubicBezTo>
                    <a:pt x="80" y="302"/>
                    <a:pt x="82" y="301"/>
                    <a:pt x="80" y="293"/>
                  </a:cubicBezTo>
                  <a:cubicBezTo>
                    <a:pt x="79" y="285"/>
                    <a:pt x="73" y="278"/>
                    <a:pt x="70" y="270"/>
                  </a:cubicBezTo>
                  <a:cubicBezTo>
                    <a:pt x="67" y="262"/>
                    <a:pt x="65" y="254"/>
                    <a:pt x="63" y="246"/>
                  </a:cubicBezTo>
                  <a:cubicBezTo>
                    <a:pt x="62" y="243"/>
                    <a:pt x="60" y="241"/>
                    <a:pt x="57" y="241"/>
                  </a:cubicBezTo>
                  <a:cubicBezTo>
                    <a:pt x="51" y="242"/>
                    <a:pt x="45" y="243"/>
                    <a:pt x="38" y="243"/>
                  </a:cubicBezTo>
                  <a:cubicBezTo>
                    <a:pt x="27" y="243"/>
                    <a:pt x="21" y="245"/>
                    <a:pt x="18" y="232"/>
                  </a:cubicBezTo>
                  <a:cubicBezTo>
                    <a:pt x="17" y="223"/>
                    <a:pt x="16" y="211"/>
                    <a:pt x="17" y="202"/>
                  </a:cubicBezTo>
                  <a:cubicBezTo>
                    <a:pt x="17" y="197"/>
                    <a:pt x="18" y="188"/>
                    <a:pt x="23" y="185"/>
                  </a:cubicBezTo>
                  <a:cubicBezTo>
                    <a:pt x="29" y="182"/>
                    <a:pt x="47" y="185"/>
                    <a:pt x="53" y="186"/>
                  </a:cubicBezTo>
                  <a:cubicBezTo>
                    <a:pt x="56" y="187"/>
                    <a:pt x="60" y="186"/>
                    <a:pt x="61" y="182"/>
                  </a:cubicBezTo>
                  <a:cubicBezTo>
                    <a:pt x="65" y="163"/>
                    <a:pt x="73" y="146"/>
                    <a:pt x="85" y="130"/>
                  </a:cubicBezTo>
                  <a:cubicBezTo>
                    <a:pt x="87" y="128"/>
                    <a:pt x="86" y="124"/>
                    <a:pt x="84" y="123"/>
                  </a:cubicBezTo>
                  <a:cubicBezTo>
                    <a:pt x="76" y="113"/>
                    <a:pt x="56" y="102"/>
                    <a:pt x="65" y="88"/>
                  </a:cubicBezTo>
                  <a:cubicBezTo>
                    <a:pt x="69" y="82"/>
                    <a:pt x="80" y="71"/>
                    <a:pt x="86" y="68"/>
                  </a:cubicBezTo>
                  <a:cubicBezTo>
                    <a:pt x="103" y="60"/>
                    <a:pt x="110" y="73"/>
                    <a:pt x="120" y="84"/>
                  </a:cubicBezTo>
                  <a:cubicBezTo>
                    <a:pt x="122" y="87"/>
                    <a:pt x="125" y="89"/>
                    <a:pt x="128" y="87"/>
                  </a:cubicBezTo>
                  <a:cubicBezTo>
                    <a:pt x="142" y="78"/>
                    <a:pt x="155" y="72"/>
                    <a:pt x="170" y="67"/>
                  </a:cubicBezTo>
                  <a:cubicBezTo>
                    <a:pt x="173" y="66"/>
                    <a:pt x="178" y="64"/>
                    <a:pt x="180" y="62"/>
                  </a:cubicBezTo>
                  <a:cubicBezTo>
                    <a:pt x="184" y="58"/>
                    <a:pt x="184" y="52"/>
                    <a:pt x="184" y="47"/>
                  </a:cubicBezTo>
                  <a:cubicBezTo>
                    <a:pt x="184" y="42"/>
                    <a:pt x="182" y="36"/>
                    <a:pt x="183" y="31"/>
                  </a:cubicBezTo>
                  <a:cubicBezTo>
                    <a:pt x="185" y="21"/>
                    <a:pt x="196" y="21"/>
                    <a:pt x="205" y="20"/>
                  </a:cubicBezTo>
                  <a:cubicBezTo>
                    <a:pt x="210" y="20"/>
                    <a:pt x="217" y="19"/>
                    <a:pt x="223" y="19"/>
                  </a:cubicBezTo>
                  <a:cubicBezTo>
                    <a:pt x="230" y="18"/>
                    <a:pt x="234" y="20"/>
                    <a:pt x="238" y="22"/>
                  </a:cubicBezTo>
                  <a:cubicBezTo>
                    <a:pt x="243" y="25"/>
                    <a:pt x="241" y="30"/>
                    <a:pt x="241" y="37"/>
                  </a:cubicBezTo>
                  <a:cubicBezTo>
                    <a:pt x="242" y="44"/>
                    <a:pt x="238" y="52"/>
                    <a:pt x="242" y="58"/>
                  </a:cubicBezTo>
                  <a:cubicBezTo>
                    <a:pt x="245" y="63"/>
                    <a:pt x="249" y="64"/>
                    <a:pt x="255" y="66"/>
                  </a:cubicBezTo>
                  <a:cubicBezTo>
                    <a:pt x="270" y="72"/>
                    <a:pt x="283" y="76"/>
                    <a:pt x="296" y="85"/>
                  </a:cubicBezTo>
                  <a:cubicBezTo>
                    <a:pt x="297" y="85"/>
                    <a:pt x="297" y="85"/>
                    <a:pt x="298" y="85"/>
                  </a:cubicBezTo>
                  <a:cubicBezTo>
                    <a:pt x="300" y="86"/>
                    <a:pt x="303" y="86"/>
                    <a:pt x="305" y="84"/>
                  </a:cubicBezTo>
                  <a:cubicBezTo>
                    <a:pt x="311" y="78"/>
                    <a:pt x="318" y="67"/>
                    <a:pt x="326" y="63"/>
                  </a:cubicBezTo>
                  <a:cubicBezTo>
                    <a:pt x="336" y="58"/>
                    <a:pt x="342" y="68"/>
                    <a:pt x="350" y="75"/>
                  </a:cubicBezTo>
                  <a:cubicBezTo>
                    <a:pt x="358" y="83"/>
                    <a:pt x="372" y="92"/>
                    <a:pt x="365" y="104"/>
                  </a:cubicBezTo>
                  <a:cubicBezTo>
                    <a:pt x="361" y="110"/>
                    <a:pt x="351" y="112"/>
                    <a:pt x="346" y="118"/>
                  </a:cubicBezTo>
                  <a:cubicBezTo>
                    <a:pt x="341" y="123"/>
                    <a:pt x="341" y="126"/>
                    <a:pt x="343" y="133"/>
                  </a:cubicBezTo>
                  <a:cubicBezTo>
                    <a:pt x="346" y="139"/>
                    <a:pt x="350" y="144"/>
                    <a:pt x="352" y="151"/>
                  </a:cubicBezTo>
                  <a:cubicBezTo>
                    <a:pt x="355" y="160"/>
                    <a:pt x="358" y="170"/>
                    <a:pt x="361" y="179"/>
                  </a:cubicBezTo>
                  <a:cubicBezTo>
                    <a:pt x="362" y="182"/>
                    <a:pt x="364" y="184"/>
                    <a:pt x="366" y="184"/>
                  </a:cubicBezTo>
                  <a:cubicBezTo>
                    <a:pt x="376" y="185"/>
                    <a:pt x="387" y="184"/>
                    <a:pt x="396" y="186"/>
                  </a:cubicBezTo>
                  <a:cubicBezTo>
                    <a:pt x="411" y="190"/>
                    <a:pt x="407" y="204"/>
                    <a:pt x="407" y="216"/>
                  </a:cubicBezTo>
                  <a:cubicBezTo>
                    <a:pt x="408" y="226"/>
                    <a:pt x="411" y="236"/>
                    <a:pt x="400" y="240"/>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92" name="Google Shape;392;p20"/>
            <p:cNvSpPr/>
            <p:nvPr/>
          </p:nvSpPr>
          <p:spPr>
            <a:xfrm>
              <a:off x="2195" y="368"/>
              <a:ext cx="108" cy="49"/>
            </a:xfrm>
            <a:custGeom>
              <a:avLst/>
              <a:gdLst/>
              <a:ahLst/>
              <a:cxnLst/>
              <a:rect l="l" t="t" r="r" b="b"/>
              <a:pathLst>
                <a:path w="40" h="18" extrusionOk="0">
                  <a:moveTo>
                    <a:pt x="10" y="16"/>
                  </a:moveTo>
                  <a:cubicBezTo>
                    <a:pt x="18" y="13"/>
                    <a:pt x="25" y="12"/>
                    <a:pt x="33" y="12"/>
                  </a:cubicBezTo>
                  <a:cubicBezTo>
                    <a:pt x="40" y="12"/>
                    <a:pt x="40" y="0"/>
                    <a:pt x="33" y="0"/>
                  </a:cubicBezTo>
                  <a:cubicBezTo>
                    <a:pt x="24" y="0"/>
                    <a:pt x="15" y="1"/>
                    <a:pt x="7" y="4"/>
                  </a:cubicBezTo>
                  <a:cubicBezTo>
                    <a:pt x="0" y="6"/>
                    <a:pt x="3" y="18"/>
                    <a:pt x="10" y="16"/>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93" name="Google Shape;393;p20"/>
            <p:cNvSpPr/>
            <p:nvPr/>
          </p:nvSpPr>
          <p:spPr>
            <a:xfrm>
              <a:off x="2383" y="384"/>
              <a:ext cx="102" cy="73"/>
            </a:xfrm>
            <a:custGeom>
              <a:avLst/>
              <a:gdLst/>
              <a:ahLst/>
              <a:cxnLst/>
              <a:rect l="l" t="t" r="r" b="b"/>
              <a:pathLst>
                <a:path w="38" h="27" extrusionOk="0">
                  <a:moveTo>
                    <a:pt x="7" y="13"/>
                  </a:moveTo>
                  <a:cubicBezTo>
                    <a:pt x="13" y="15"/>
                    <a:pt x="19" y="18"/>
                    <a:pt x="24" y="22"/>
                  </a:cubicBezTo>
                  <a:cubicBezTo>
                    <a:pt x="30" y="27"/>
                    <a:pt x="38" y="18"/>
                    <a:pt x="33" y="13"/>
                  </a:cubicBezTo>
                  <a:cubicBezTo>
                    <a:pt x="26" y="8"/>
                    <a:pt x="19" y="4"/>
                    <a:pt x="10" y="2"/>
                  </a:cubicBezTo>
                  <a:cubicBezTo>
                    <a:pt x="3" y="0"/>
                    <a:pt x="0" y="11"/>
                    <a:pt x="7" y="1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94" name="Google Shape;394;p20"/>
            <p:cNvSpPr/>
            <p:nvPr/>
          </p:nvSpPr>
          <p:spPr>
            <a:xfrm>
              <a:off x="2531" y="503"/>
              <a:ext cx="70" cy="94"/>
            </a:xfrm>
            <a:custGeom>
              <a:avLst/>
              <a:gdLst/>
              <a:ahLst/>
              <a:cxnLst/>
              <a:rect l="l" t="t" r="r" b="b"/>
              <a:pathLst>
                <a:path w="26" h="35" extrusionOk="0">
                  <a:moveTo>
                    <a:pt x="23" y="24"/>
                  </a:moveTo>
                  <a:cubicBezTo>
                    <a:pt x="20" y="17"/>
                    <a:pt x="17" y="10"/>
                    <a:pt x="12" y="4"/>
                  </a:cubicBezTo>
                  <a:cubicBezTo>
                    <a:pt x="10" y="1"/>
                    <a:pt x="7" y="0"/>
                    <a:pt x="4" y="1"/>
                  </a:cubicBezTo>
                  <a:cubicBezTo>
                    <a:pt x="1" y="3"/>
                    <a:pt x="0" y="7"/>
                    <a:pt x="2" y="10"/>
                  </a:cubicBezTo>
                  <a:cubicBezTo>
                    <a:pt x="6" y="15"/>
                    <a:pt x="9" y="21"/>
                    <a:pt x="12" y="27"/>
                  </a:cubicBezTo>
                  <a:cubicBezTo>
                    <a:pt x="14" y="35"/>
                    <a:pt x="26" y="32"/>
                    <a:pt x="23" y="2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95" name="Google Shape;395;p20"/>
            <p:cNvSpPr/>
            <p:nvPr/>
          </p:nvSpPr>
          <p:spPr>
            <a:xfrm>
              <a:off x="2566" y="680"/>
              <a:ext cx="48" cy="105"/>
            </a:xfrm>
            <a:custGeom>
              <a:avLst/>
              <a:gdLst/>
              <a:ahLst/>
              <a:cxnLst/>
              <a:rect l="l" t="t" r="r" b="b"/>
              <a:pathLst>
                <a:path w="18" h="39" extrusionOk="0">
                  <a:moveTo>
                    <a:pt x="5" y="8"/>
                  </a:moveTo>
                  <a:cubicBezTo>
                    <a:pt x="5" y="15"/>
                    <a:pt x="4" y="21"/>
                    <a:pt x="2" y="28"/>
                  </a:cubicBezTo>
                  <a:cubicBezTo>
                    <a:pt x="0" y="36"/>
                    <a:pt x="12" y="39"/>
                    <a:pt x="13" y="32"/>
                  </a:cubicBezTo>
                  <a:cubicBezTo>
                    <a:pt x="15" y="24"/>
                    <a:pt x="17" y="16"/>
                    <a:pt x="17" y="8"/>
                  </a:cubicBezTo>
                  <a:cubicBezTo>
                    <a:pt x="18" y="0"/>
                    <a:pt x="6" y="0"/>
                    <a:pt x="5" y="8"/>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96" name="Google Shape;396;p20"/>
            <p:cNvSpPr/>
            <p:nvPr/>
          </p:nvSpPr>
          <p:spPr>
            <a:xfrm>
              <a:off x="2461" y="855"/>
              <a:ext cx="86" cy="83"/>
            </a:xfrm>
            <a:custGeom>
              <a:avLst/>
              <a:gdLst/>
              <a:ahLst/>
              <a:cxnLst/>
              <a:rect l="l" t="t" r="r" b="b"/>
              <a:pathLst>
                <a:path w="32" h="31" extrusionOk="0">
                  <a:moveTo>
                    <a:pt x="28" y="1"/>
                  </a:moveTo>
                  <a:cubicBezTo>
                    <a:pt x="26" y="0"/>
                    <a:pt x="21" y="0"/>
                    <a:pt x="20" y="3"/>
                  </a:cubicBezTo>
                  <a:cubicBezTo>
                    <a:pt x="17" y="9"/>
                    <a:pt x="13" y="14"/>
                    <a:pt x="7" y="17"/>
                  </a:cubicBezTo>
                  <a:cubicBezTo>
                    <a:pt x="0" y="21"/>
                    <a:pt x="6" y="31"/>
                    <a:pt x="13" y="28"/>
                  </a:cubicBezTo>
                  <a:cubicBezTo>
                    <a:pt x="21" y="24"/>
                    <a:pt x="27" y="17"/>
                    <a:pt x="30" y="9"/>
                  </a:cubicBezTo>
                  <a:cubicBezTo>
                    <a:pt x="32" y="6"/>
                    <a:pt x="31" y="3"/>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97" name="Google Shape;397;p20"/>
            <p:cNvSpPr/>
            <p:nvPr/>
          </p:nvSpPr>
          <p:spPr>
            <a:xfrm>
              <a:off x="2295" y="954"/>
              <a:ext cx="104" cy="43"/>
            </a:xfrm>
            <a:custGeom>
              <a:avLst/>
              <a:gdLst/>
              <a:ahLst/>
              <a:cxnLst/>
              <a:rect l="l" t="t" r="r" b="b"/>
              <a:pathLst>
                <a:path w="39" h="16" extrusionOk="0">
                  <a:moveTo>
                    <a:pt x="28" y="1"/>
                  </a:moveTo>
                  <a:cubicBezTo>
                    <a:pt x="21" y="2"/>
                    <a:pt x="14" y="3"/>
                    <a:pt x="7" y="4"/>
                  </a:cubicBezTo>
                  <a:cubicBezTo>
                    <a:pt x="0" y="4"/>
                    <a:pt x="0" y="16"/>
                    <a:pt x="7" y="16"/>
                  </a:cubicBezTo>
                  <a:cubicBezTo>
                    <a:pt x="15" y="15"/>
                    <a:pt x="23" y="14"/>
                    <a:pt x="31" y="13"/>
                  </a:cubicBezTo>
                  <a:cubicBezTo>
                    <a:pt x="39" y="11"/>
                    <a:pt x="36" y="0"/>
                    <a:pt x="28" y="1"/>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98" name="Google Shape;398;p20"/>
            <p:cNvSpPr/>
            <p:nvPr/>
          </p:nvSpPr>
          <p:spPr>
            <a:xfrm>
              <a:off x="2117" y="914"/>
              <a:ext cx="100" cy="69"/>
            </a:xfrm>
            <a:custGeom>
              <a:avLst/>
              <a:gdLst/>
              <a:ahLst/>
              <a:cxnLst/>
              <a:rect l="l" t="t" r="r" b="b"/>
              <a:pathLst>
                <a:path w="37" h="26" extrusionOk="0">
                  <a:moveTo>
                    <a:pt x="29" y="12"/>
                  </a:moveTo>
                  <a:cubicBezTo>
                    <a:pt x="22" y="10"/>
                    <a:pt x="16" y="7"/>
                    <a:pt x="10" y="2"/>
                  </a:cubicBezTo>
                  <a:cubicBezTo>
                    <a:pt x="7" y="0"/>
                    <a:pt x="3" y="2"/>
                    <a:pt x="2" y="5"/>
                  </a:cubicBezTo>
                  <a:cubicBezTo>
                    <a:pt x="0" y="8"/>
                    <a:pt x="1" y="11"/>
                    <a:pt x="4" y="13"/>
                  </a:cubicBezTo>
                  <a:cubicBezTo>
                    <a:pt x="11" y="18"/>
                    <a:pt x="18" y="21"/>
                    <a:pt x="26" y="24"/>
                  </a:cubicBezTo>
                  <a:cubicBezTo>
                    <a:pt x="34" y="26"/>
                    <a:pt x="37" y="14"/>
                    <a:pt x="29" y="12"/>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399" name="Google Shape;399;p20"/>
            <p:cNvSpPr/>
            <p:nvPr/>
          </p:nvSpPr>
          <p:spPr>
            <a:xfrm>
              <a:off x="1996" y="766"/>
              <a:ext cx="68" cy="97"/>
            </a:xfrm>
            <a:custGeom>
              <a:avLst/>
              <a:gdLst/>
              <a:ahLst/>
              <a:cxnLst/>
              <a:rect l="l" t="t" r="r" b="b"/>
              <a:pathLst>
                <a:path w="25" h="36" extrusionOk="0">
                  <a:moveTo>
                    <a:pt x="14" y="7"/>
                  </a:moveTo>
                  <a:cubicBezTo>
                    <a:pt x="12" y="0"/>
                    <a:pt x="0" y="3"/>
                    <a:pt x="2" y="11"/>
                  </a:cubicBezTo>
                  <a:cubicBezTo>
                    <a:pt x="5" y="19"/>
                    <a:pt x="9" y="27"/>
                    <a:pt x="14" y="34"/>
                  </a:cubicBezTo>
                  <a:cubicBezTo>
                    <a:pt x="16" y="36"/>
                    <a:pt x="21" y="36"/>
                    <a:pt x="23" y="34"/>
                  </a:cubicBezTo>
                  <a:cubicBezTo>
                    <a:pt x="25" y="31"/>
                    <a:pt x="25" y="28"/>
                    <a:pt x="23" y="25"/>
                  </a:cubicBezTo>
                  <a:cubicBezTo>
                    <a:pt x="19" y="20"/>
                    <a:pt x="16" y="14"/>
                    <a:pt x="14" y="7"/>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00" name="Google Shape;400;p20"/>
            <p:cNvSpPr/>
            <p:nvPr/>
          </p:nvSpPr>
          <p:spPr>
            <a:xfrm>
              <a:off x="1986" y="581"/>
              <a:ext cx="40" cy="107"/>
            </a:xfrm>
            <a:custGeom>
              <a:avLst/>
              <a:gdLst/>
              <a:ahLst/>
              <a:cxnLst/>
              <a:rect l="l" t="t" r="r" b="b"/>
              <a:pathLst>
                <a:path w="15" h="40" extrusionOk="0">
                  <a:moveTo>
                    <a:pt x="13" y="33"/>
                  </a:moveTo>
                  <a:cubicBezTo>
                    <a:pt x="12" y="25"/>
                    <a:pt x="13" y="18"/>
                    <a:pt x="14" y="11"/>
                  </a:cubicBezTo>
                  <a:cubicBezTo>
                    <a:pt x="15" y="3"/>
                    <a:pt x="4" y="0"/>
                    <a:pt x="3" y="8"/>
                  </a:cubicBezTo>
                  <a:cubicBezTo>
                    <a:pt x="1" y="16"/>
                    <a:pt x="0" y="24"/>
                    <a:pt x="1" y="33"/>
                  </a:cubicBezTo>
                  <a:cubicBezTo>
                    <a:pt x="1" y="40"/>
                    <a:pt x="13" y="40"/>
                    <a:pt x="13" y="33"/>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sp>
          <p:nvSpPr>
            <p:cNvPr id="401" name="Google Shape;401;p20"/>
            <p:cNvSpPr/>
            <p:nvPr/>
          </p:nvSpPr>
          <p:spPr>
            <a:xfrm>
              <a:off x="2045" y="430"/>
              <a:ext cx="91" cy="83"/>
            </a:xfrm>
            <a:custGeom>
              <a:avLst/>
              <a:gdLst/>
              <a:ahLst/>
              <a:cxnLst/>
              <a:rect l="l" t="t" r="r" b="b"/>
              <a:pathLst>
                <a:path w="34" h="31" extrusionOk="0">
                  <a:moveTo>
                    <a:pt x="22" y="4"/>
                  </a:moveTo>
                  <a:cubicBezTo>
                    <a:pt x="14" y="8"/>
                    <a:pt x="8" y="14"/>
                    <a:pt x="3" y="20"/>
                  </a:cubicBezTo>
                  <a:cubicBezTo>
                    <a:pt x="1" y="23"/>
                    <a:pt x="0" y="26"/>
                    <a:pt x="3" y="29"/>
                  </a:cubicBezTo>
                  <a:cubicBezTo>
                    <a:pt x="5" y="31"/>
                    <a:pt x="9" y="31"/>
                    <a:pt x="11" y="29"/>
                  </a:cubicBezTo>
                  <a:cubicBezTo>
                    <a:pt x="16" y="23"/>
                    <a:pt x="21" y="18"/>
                    <a:pt x="28" y="14"/>
                  </a:cubicBezTo>
                  <a:cubicBezTo>
                    <a:pt x="34" y="10"/>
                    <a:pt x="28" y="0"/>
                    <a:pt x="22" y="4"/>
                  </a:cubicBezTo>
                  <a:close/>
                </a:path>
              </a:pathLst>
            </a:custGeom>
            <a:solidFill>
              <a:srgbClr val="132F9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Microsoft Yahei"/>
                <a:ea typeface="Microsoft Yahei"/>
                <a:cs typeface="Microsoft Yahei"/>
                <a:sym typeface="Microsoft Yahei"/>
              </a:endParaRPr>
            </a:p>
          </p:txBody>
        </p:sp>
      </p:grpSp>
      <p:pic>
        <p:nvPicPr>
          <p:cNvPr id="402" name="Google Shape;402;p20"/>
          <p:cNvPicPr preferRelativeResize="0"/>
          <p:nvPr/>
        </p:nvPicPr>
        <p:blipFill>
          <a:blip r:embed="rId3">
            <a:alphaModFix/>
          </a:blip>
          <a:stretch>
            <a:fillRect/>
          </a:stretch>
        </p:blipFill>
        <p:spPr>
          <a:xfrm>
            <a:off x="8635375" y="4222450"/>
            <a:ext cx="2241900" cy="2241900"/>
          </a:xfrm>
          <a:prstGeom prst="rect">
            <a:avLst/>
          </a:prstGeom>
          <a:noFill/>
          <a:ln>
            <a:noFill/>
          </a:ln>
        </p:spPr>
      </p:pic>
    </p:spTree>
  </p:cSld>
  <p:clrMapOvr>
    <a:masterClrMapping/>
  </p:clrMapOvr>
</p:sld>
</file>

<file path=ppt/theme/theme1.xml><?xml version="1.0" encoding="utf-8"?>
<a:theme xmlns:a="http://schemas.openxmlformats.org/drawingml/2006/main" name="第一PPT，www.1ppt.com">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第一PPT，www.1ppt.com">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TotalTime>
  <Words>762</Words>
  <Application>Microsoft Office PowerPoint</Application>
  <PresentationFormat>寬螢幕</PresentationFormat>
  <Paragraphs>75</Paragraphs>
  <Slides>12</Slides>
  <Notes>12</Notes>
  <HiddenSlides>0</HiddenSlides>
  <MMClips>0</MMClips>
  <ScaleCrop>false</ScaleCrop>
  <HeadingPairs>
    <vt:vector size="6" baseType="variant">
      <vt:variant>
        <vt:lpstr>使用字型</vt:lpstr>
      </vt:variant>
      <vt:variant>
        <vt:i4>6</vt:i4>
      </vt:variant>
      <vt:variant>
        <vt:lpstr>佈景主題</vt:lpstr>
      </vt:variant>
      <vt:variant>
        <vt:i4>2</vt:i4>
      </vt:variant>
      <vt:variant>
        <vt:lpstr>投影片標題</vt:lpstr>
      </vt:variant>
      <vt:variant>
        <vt:i4>12</vt:i4>
      </vt:variant>
    </vt:vector>
  </HeadingPairs>
  <TitlesOfParts>
    <vt:vector size="20" baseType="lpstr">
      <vt:lpstr>Microsoft Yahei</vt:lpstr>
      <vt:lpstr>Arial</vt:lpstr>
      <vt:lpstr>Calibri</vt:lpstr>
      <vt:lpstr>Georgia</vt:lpstr>
      <vt:lpstr>Times New Roman</vt:lpstr>
      <vt:lpstr>Trebuchet MS</vt:lpstr>
      <vt:lpstr>第一PPT，www.1ppt.com</vt:lpstr>
      <vt:lpstr>第一PPT，www.1ppt.com</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第一PPT</dc:creator>
  <cp:lastModifiedBy>user</cp:lastModifiedBy>
  <cp:revision>2</cp:revision>
  <dcterms:created xsi:type="dcterms:W3CDTF">2017-07-14T02:37:31Z</dcterms:created>
  <dcterms:modified xsi:type="dcterms:W3CDTF">2020-11-13T03:21:50Z</dcterms:modified>
</cp:coreProperties>
</file>