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8" r:id="rId3"/>
    <p:sldId id="259" r:id="rId4"/>
    <p:sldId id="263" r:id="rId5"/>
    <p:sldId id="261" r:id="rId6"/>
    <p:sldId id="260" r:id="rId7"/>
    <p:sldId id="262" r:id="rId8"/>
    <p:sldId id="264" r:id="rId9"/>
    <p:sldId id="266" r:id="rId10"/>
    <p:sldId id="265" r:id="rId11"/>
    <p:sldId id="256" r:id="rId12"/>
    <p:sldId id="268" r:id="rId13"/>
    <p:sldId id="269" r:id="rId14"/>
    <p:sldId id="270" r:id="rId1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6.xml.rels><?xml version="1.0" encoding="UTF-8" standalone="yes"?>
<Relationships xmlns="http://schemas.openxmlformats.org/package/2006/relationships"><Relationship Id="rId1" Type="http://schemas.openxmlformats.org/officeDocument/2006/relationships/image" Target="../media/image6.png"/></Relationships>
</file>

<file path=ppt/diagrams/_rels/data7.xml.rels><?xml version="1.0" encoding="UTF-8" standalone="yes"?>
<Relationships xmlns="http://schemas.openxmlformats.org/package/2006/relationships"><Relationship Id="rId1" Type="http://schemas.openxmlformats.org/officeDocument/2006/relationships/image" Target="../media/image7.png"/></Relationships>
</file>

<file path=ppt/diagrams/_rels/data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image" Target="../media/image10.png"/></Relationships>
</file>

<file path=ppt/diagrams/_rels/drawing6.xml.rels><?xml version="1.0" encoding="UTF-8" standalone="yes"?>
<Relationships xmlns="http://schemas.openxmlformats.org/package/2006/relationships"><Relationship Id="rId1" Type="http://schemas.openxmlformats.org/officeDocument/2006/relationships/image" Target="../media/image6.png"/></Relationships>
</file>

<file path=ppt/diagrams/_rels/drawing7.xml.rels><?xml version="1.0" encoding="UTF-8" standalone="yes"?>
<Relationships xmlns="http://schemas.openxmlformats.org/package/2006/relationships"><Relationship Id="rId1" Type="http://schemas.openxmlformats.org/officeDocument/2006/relationships/image" Target="../media/image7.png"/></Relationships>
</file>

<file path=ppt/diagrams/_rels/drawing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8C3034-5FFE-4AE4-A07C-3A9D747D68F5}" type="doc">
      <dgm:prSet loTypeId="urn:microsoft.com/office/officeart/2005/8/layout/chevron2" loCatId="list" qsTypeId="urn:microsoft.com/office/officeart/2005/8/quickstyle/3d1" qsCatId="3D" csTypeId="urn:microsoft.com/office/officeart/2005/8/colors/colorful4" csCatId="colorful" phldr="1"/>
      <dgm:spPr/>
      <dgm:t>
        <a:bodyPr/>
        <a:lstStyle/>
        <a:p>
          <a:endParaRPr lang="zh-TW" altLang="en-US"/>
        </a:p>
      </dgm:t>
    </dgm:pt>
    <dgm:pt modelId="{6CED889E-2E5D-4E17-953E-84425B0E99BC}">
      <dgm:prSet phldrT="[文字]"/>
      <dgm:spPr/>
      <dgm:t>
        <a:bodyPr/>
        <a:lstStyle/>
        <a:p>
          <a:r>
            <a:rPr lang="en-US" altLang="zh-TW" b="1" dirty="0">
              <a:latin typeface="標楷體" panose="03000509000000000000" pitchFamily="65" charset="-120"/>
              <a:ea typeface="標楷體" panose="03000509000000000000" pitchFamily="65" charset="-120"/>
            </a:rPr>
            <a:t>1</a:t>
          </a:r>
          <a:endParaRPr lang="zh-TW" altLang="en-US" b="1" dirty="0">
            <a:latin typeface="標楷體" panose="03000509000000000000" pitchFamily="65" charset="-120"/>
            <a:ea typeface="標楷體" panose="03000509000000000000" pitchFamily="65" charset="-120"/>
          </a:endParaRPr>
        </a:p>
      </dgm:t>
    </dgm:pt>
    <dgm:pt modelId="{3B35AF6D-BD9D-4D77-B023-709F104AAD2E}" type="parTrans" cxnId="{04355388-C637-4219-80F4-6EDE0F5BF93F}">
      <dgm:prSet/>
      <dgm:spPr/>
      <dgm:t>
        <a:bodyPr/>
        <a:lstStyle/>
        <a:p>
          <a:endParaRPr lang="zh-TW" altLang="en-US"/>
        </a:p>
      </dgm:t>
    </dgm:pt>
    <dgm:pt modelId="{0FACFC1C-C456-41BE-B96E-1D6A6EBA0DD3}" type="sibTrans" cxnId="{04355388-C637-4219-80F4-6EDE0F5BF93F}">
      <dgm:prSet/>
      <dgm:spPr/>
      <dgm:t>
        <a:bodyPr/>
        <a:lstStyle/>
        <a:p>
          <a:endParaRPr lang="zh-TW" altLang="en-US"/>
        </a:p>
      </dgm:t>
    </dgm:pt>
    <dgm:pt modelId="{BA0AFFA0-777C-425D-9AB8-28970497A12A}">
      <dgm:prSet phldrT="[文字]"/>
      <dgm:spPr/>
      <dgm:t>
        <a:bodyPr/>
        <a:lstStyle/>
        <a:p>
          <a:r>
            <a:rPr lang="zh-TW" altLang="en-US" b="1" dirty="0">
              <a:latin typeface="標楷體" panose="03000509000000000000" pitchFamily="65" charset="-120"/>
              <a:ea typeface="標楷體" panose="03000509000000000000" pitchFamily="65" charset="-120"/>
            </a:rPr>
            <a:t>黑天鵝效應</a:t>
          </a:r>
        </a:p>
      </dgm:t>
    </dgm:pt>
    <dgm:pt modelId="{B5626763-61D6-4D8D-B971-B4F2729308E8}" type="parTrans" cxnId="{C79ED82E-4AD8-4005-9417-E608DD88F149}">
      <dgm:prSet/>
      <dgm:spPr/>
      <dgm:t>
        <a:bodyPr/>
        <a:lstStyle/>
        <a:p>
          <a:endParaRPr lang="zh-TW" altLang="en-US"/>
        </a:p>
      </dgm:t>
    </dgm:pt>
    <dgm:pt modelId="{BAF25056-43D1-4C46-963E-BE540F0CF1C9}" type="sibTrans" cxnId="{C79ED82E-4AD8-4005-9417-E608DD88F149}">
      <dgm:prSet/>
      <dgm:spPr/>
      <dgm:t>
        <a:bodyPr/>
        <a:lstStyle/>
        <a:p>
          <a:endParaRPr lang="zh-TW" altLang="en-US"/>
        </a:p>
      </dgm:t>
    </dgm:pt>
    <dgm:pt modelId="{58EBDE84-B501-4D1E-B1C0-FB3BAA556207}">
      <dgm:prSet phldrT="[文字]"/>
      <dgm:spPr/>
      <dgm:t>
        <a:bodyPr/>
        <a:lstStyle/>
        <a:p>
          <a:r>
            <a:rPr lang="en-US" altLang="zh-TW" b="1" dirty="0">
              <a:latin typeface="標楷體" panose="03000509000000000000" pitchFamily="65" charset="-120"/>
              <a:ea typeface="標楷體" panose="03000509000000000000" pitchFamily="65" charset="-120"/>
            </a:rPr>
            <a:t>3</a:t>
          </a:r>
          <a:endParaRPr lang="zh-TW" altLang="en-US" b="1" dirty="0">
            <a:latin typeface="標楷體" panose="03000509000000000000" pitchFamily="65" charset="-120"/>
            <a:ea typeface="標楷體" panose="03000509000000000000" pitchFamily="65" charset="-120"/>
          </a:endParaRPr>
        </a:p>
      </dgm:t>
    </dgm:pt>
    <dgm:pt modelId="{3FCAAFAD-8C69-49A1-B4A6-09F998D5902B}" type="parTrans" cxnId="{E183AD23-9EFC-4650-8C7B-1D5316D6370B}">
      <dgm:prSet/>
      <dgm:spPr/>
      <dgm:t>
        <a:bodyPr/>
        <a:lstStyle/>
        <a:p>
          <a:endParaRPr lang="zh-TW" altLang="en-US"/>
        </a:p>
      </dgm:t>
    </dgm:pt>
    <dgm:pt modelId="{015C81D0-A039-43BC-ABB9-10000419A197}" type="sibTrans" cxnId="{E183AD23-9EFC-4650-8C7B-1D5316D6370B}">
      <dgm:prSet/>
      <dgm:spPr/>
      <dgm:t>
        <a:bodyPr/>
        <a:lstStyle/>
        <a:p>
          <a:endParaRPr lang="zh-TW" altLang="en-US"/>
        </a:p>
      </dgm:t>
    </dgm:pt>
    <dgm:pt modelId="{B09A44F7-3E80-432D-9673-0DE4DC650601}">
      <dgm:prSet phldrT="[文字]"/>
      <dgm:spPr/>
      <dgm:t>
        <a:bodyPr/>
        <a:lstStyle/>
        <a:p>
          <a:r>
            <a:rPr lang="zh-TW" altLang="en-US" b="1" dirty="0">
              <a:latin typeface="標楷體" panose="03000509000000000000" pitchFamily="65" charset="-120"/>
              <a:ea typeface="標楷體" panose="03000509000000000000" pitchFamily="65" charset="-120"/>
            </a:rPr>
            <a:t>何謂反脆弱</a:t>
          </a:r>
        </a:p>
      </dgm:t>
    </dgm:pt>
    <dgm:pt modelId="{EE273660-3D1E-4560-BD02-315F55993271}" type="parTrans" cxnId="{D1DF5E91-8A3C-426B-B60D-F534532A182F}">
      <dgm:prSet/>
      <dgm:spPr/>
      <dgm:t>
        <a:bodyPr/>
        <a:lstStyle/>
        <a:p>
          <a:endParaRPr lang="zh-TW" altLang="en-US"/>
        </a:p>
      </dgm:t>
    </dgm:pt>
    <dgm:pt modelId="{112B9A6F-5774-469F-B0AA-260C16CE599F}" type="sibTrans" cxnId="{D1DF5E91-8A3C-426B-B60D-F534532A182F}">
      <dgm:prSet/>
      <dgm:spPr/>
      <dgm:t>
        <a:bodyPr/>
        <a:lstStyle/>
        <a:p>
          <a:endParaRPr lang="zh-TW" altLang="en-US"/>
        </a:p>
      </dgm:t>
    </dgm:pt>
    <dgm:pt modelId="{56F78B44-1B70-4653-A564-B9812EFC9922}">
      <dgm:prSet phldrT="[文字]"/>
      <dgm:spPr/>
      <dgm:t>
        <a:bodyPr/>
        <a:lstStyle/>
        <a:p>
          <a:r>
            <a:rPr lang="en-US" altLang="zh-TW" b="1" dirty="0">
              <a:latin typeface="標楷體" panose="03000509000000000000" pitchFamily="65" charset="-120"/>
              <a:ea typeface="標楷體" panose="03000509000000000000" pitchFamily="65" charset="-120"/>
            </a:rPr>
            <a:t>4</a:t>
          </a:r>
          <a:endParaRPr lang="zh-TW" altLang="en-US" b="1" dirty="0">
            <a:latin typeface="標楷體" panose="03000509000000000000" pitchFamily="65" charset="-120"/>
            <a:ea typeface="標楷體" panose="03000509000000000000" pitchFamily="65" charset="-120"/>
          </a:endParaRPr>
        </a:p>
      </dgm:t>
    </dgm:pt>
    <dgm:pt modelId="{F21BA1F6-6E61-4F00-974F-1E72536DBA81}" type="parTrans" cxnId="{22FDAC15-8190-4F28-B1B9-DF4A0108C121}">
      <dgm:prSet/>
      <dgm:spPr/>
      <dgm:t>
        <a:bodyPr/>
        <a:lstStyle/>
        <a:p>
          <a:endParaRPr lang="zh-TW" altLang="en-US"/>
        </a:p>
      </dgm:t>
    </dgm:pt>
    <dgm:pt modelId="{4692B26B-B8CE-46C5-BD05-22F6B210AC6A}" type="sibTrans" cxnId="{22FDAC15-8190-4F28-B1B9-DF4A0108C121}">
      <dgm:prSet/>
      <dgm:spPr/>
      <dgm:t>
        <a:bodyPr/>
        <a:lstStyle/>
        <a:p>
          <a:endParaRPr lang="zh-TW" altLang="en-US"/>
        </a:p>
      </dgm:t>
    </dgm:pt>
    <dgm:pt modelId="{0CD7F912-B879-4F3F-BF79-F6E26D919D05}">
      <dgm:prSet phldrT="[文字]"/>
      <dgm:spPr/>
      <dgm:t>
        <a:bodyPr/>
        <a:lstStyle/>
        <a:p>
          <a:r>
            <a:rPr lang="zh-TW" altLang="en-US" b="1" dirty="0">
              <a:latin typeface="標楷體" panose="03000509000000000000" pitchFamily="65" charset="-120"/>
              <a:ea typeface="標楷體" panose="03000509000000000000" pitchFamily="65" charset="-120"/>
            </a:rPr>
            <a:t>線性與非線性</a:t>
          </a:r>
        </a:p>
      </dgm:t>
    </dgm:pt>
    <dgm:pt modelId="{FCCBBAE0-6CF5-4D10-97D0-608FFF42E28B}" type="parTrans" cxnId="{829C51DB-0DF1-490D-96C8-F9C8A8FB2C45}">
      <dgm:prSet/>
      <dgm:spPr/>
      <dgm:t>
        <a:bodyPr/>
        <a:lstStyle/>
        <a:p>
          <a:endParaRPr lang="zh-TW" altLang="en-US"/>
        </a:p>
      </dgm:t>
    </dgm:pt>
    <dgm:pt modelId="{A03B0CEF-4429-4D61-B028-E132AF89FC10}" type="sibTrans" cxnId="{829C51DB-0DF1-490D-96C8-F9C8A8FB2C45}">
      <dgm:prSet/>
      <dgm:spPr/>
      <dgm:t>
        <a:bodyPr/>
        <a:lstStyle/>
        <a:p>
          <a:endParaRPr lang="zh-TW" altLang="en-US"/>
        </a:p>
      </dgm:t>
    </dgm:pt>
    <dgm:pt modelId="{FD2E6459-D055-4B06-9C3A-84830AE48887}">
      <dgm:prSet phldrT="[文字]"/>
      <dgm:spPr/>
      <dgm:t>
        <a:bodyPr/>
        <a:lstStyle/>
        <a:p>
          <a:r>
            <a:rPr lang="en-US" altLang="zh-TW" b="1" dirty="0">
              <a:latin typeface="標楷體" panose="03000509000000000000" pitchFamily="65" charset="-120"/>
              <a:ea typeface="標楷體" panose="03000509000000000000" pitchFamily="65" charset="-120"/>
            </a:rPr>
            <a:t>5</a:t>
          </a:r>
          <a:endParaRPr lang="zh-TW" altLang="en-US" b="1" dirty="0">
            <a:latin typeface="標楷體" panose="03000509000000000000" pitchFamily="65" charset="-120"/>
            <a:ea typeface="標楷體" panose="03000509000000000000" pitchFamily="65" charset="-120"/>
          </a:endParaRPr>
        </a:p>
      </dgm:t>
    </dgm:pt>
    <dgm:pt modelId="{BF8573F7-8CDC-494A-96E8-409A53132018}" type="parTrans" cxnId="{6C50D97F-5071-48E3-A8D2-BC467264B043}">
      <dgm:prSet/>
      <dgm:spPr/>
      <dgm:t>
        <a:bodyPr/>
        <a:lstStyle/>
        <a:p>
          <a:endParaRPr lang="zh-TW" altLang="en-US"/>
        </a:p>
      </dgm:t>
    </dgm:pt>
    <dgm:pt modelId="{BCC6AF85-EF4F-47EF-B38E-769D70B05370}" type="sibTrans" cxnId="{6C50D97F-5071-48E3-A8D2-BC467264B043}">
      <dgm:prSet/>
      <dgm:spPr/>
      <dgm:t>
        <a:bodyPr/>
        <a:lstStyle/>
        <a:p>
          <a:endParaRPr lang="zh-TW" altLang="en-US"/>
        </a:p>
      </dgm:t>
    </dgm:pt>
    <dgm:pt modelId="{EEBA04DD-44B8-441C-8511-51684D303DF5}">
      <dgm:prSet phldrT="[文字]"/>
      <dgm:spPr/>
      <dgm:t>
        <a:bodyPr/>
        <a:lstStyle/>
        <a:p>
          <a:r>
            <a:rPr lang="zh-TW" altLang="en-US" b="1" dirty="0">
              <a:latin typeface="標楷體" panose="03000509000000000000" pitchFamily="65" charset="-120"/>
              <a:ea typeface="標楷體" panose="03000509000000000000" pitchFamily="65" charset="-120"/>
            </a:rPr>
            <a:t>培養反脆弱</a:t>
          </a:r>
        </a:p>
      </dgm:t>
    </dgm:pt>
    <dgm:pt modelId="{DBC52CED-4489-4EFE-8652-19FC80FC177B}" type="parTrans" cxnId="{F80BB780-D0CD-4AAA-BB46-97E0DF2BBAC2}">
      <dgm:prSet/>
      <dgm:spPr/>
      <dgm:t>
        <a:bodyPr/>
        <a:lstStyle/>
        <a:p>
          <a:endParaRPr lang="zh-TW" altLang="en-US"/>
        </a:p>
      </dgm:t>
    </dgm:pt>
    <dgm:pt modelId="{77BD71A8-6CD2-45DB-B76A-3AA5C0AD0EB0}" type="sibTrans" cxnId="{F80BB780-D0CD-4AAA-BB46-97E0DF2BBAC2}">
      <dgm:prSet/>
      <dgm:spPr/>
      <dgm:t>
        <a:bodyPr/>
        <a:lstStyle/>
        <a:p>
          <a:endParaRPr lang="zh-TW" altLang="en-US"/>
        </a:p>
      </dgm:t>
    </dgm:pt>
    <dgm:pt modelId="{05544014-2702-40CE-8EB5-EAE91E48621A}">
      <dgm:prSet phldrT="[文字]"/>
      <dgm:spPr/>
      <dgm:t>
        <a:bodyPr/>
        <a:lstStyle/>
        <a:p>
          <a:r>
            <a:rPr lang="en-US" altLang="zh-TW" b="1" dirty="0">
              <a:latin typeface="標楷體" panose="03000509000000000000" pitchFamily="65" charset="-120"/>
              <a:ea typeface="標楷體" panose="03000509000000000000" pitchFamily="65" charset="-120"/>
            </a:rPr>
            <a:t>2</a:t>
          </a:r>
          <a:endParaRPr lang="zh-TW" altLang="en-US" b="1" dirty="0">
            <a:latin typeface="標楷體" panose="03000509000000000000" pitchFamily="65" charset="-120"/>
            <a:ea typeface="標楷體" panose="03000509000000000000" pitchFamily="65" charset="-120"/>
          </a:endParaRPr>
        </a:p>
      </dgm:t>
    </dgm:pt>
    <dgm:pt modelId="{41AAE920-649E-44EE-A83A-48E792BE5DA7}" type="parTrans" cxnId="{F3A09D25-2804-4C19-A3DF-B358D31762D0}">
      <dgm:prSet/>
      <dgm:spPr/>
      <dgm:t>
        <a:bodyPr/>
        <a:lstStyle/>
        <a:p>
          <a:endParaRPr lang="zh-TW" altLang="en-US"/>
        </a:p>
      </dgm:t>
    </dgm:pt>
    <dgm:pt modelId="{64924C3E-34D2-43CC-9FC3-54394446222D}" type="sibTrans" cxnId="{F3A09D25-2804-4C19-A3DF-B358D31762D0}">
      <dgm:prSet/>
      <dgm:spPr/>
      <dgm:t>
        <a:bodyPr/>
        <a:lstStyle/>
        <a:p>
          <a:endParaRPr lang="zh-TW" altLang="en-US"/>
        </a:p>
      </dgm:t>
    </dgm:pt>
    <dgm:pt modelId="{7D4273FC-42A6-4355-8842-CF0339F42EF5}">
      <dgm:prSet phldrT="[文字]"/>
      <dgm:spPr/>
      <dgm:t>
        <a:bodyPr/>
        <a:lstStyle/>
        <a:p>
          <a:r>
            <a:rPr lang="zh-TW" altLang="en-US" b="1" dirty="0">
              <a:latin typeface="標楷體" panose="03000509000000000000" pitchFamily="65" charset="-120"/>
              <a:ea typeface="標楷體" panose="03000509000000000000" pitchFamily="65" charset="-120"/>
            </a:rPr>
            <a:t>作者</a:t>
          </a:r>
        </a:p>
      </dgm:t>
    </dgm:pt>
    <dgm:pt modelId="{7A18F1F9-4D40-4A94-B7E5-58FAEC8C4280}" type="parTrans" cxnId="{7968B501-A6A0-4C3C-9077-EE555E4085DC}">
      <dgm:prSet/>
      <dgm:spPr/>
      <dgm:t>
        <a:bodyPr/>
        <a:lstStyle/>
        <a:p>
          <a:endParaRPr lang="zh-TW" altLang="en-US"/>
        </a:p>
      </dgm:t>
    </dgm:pt>
    <dgm:pt modelId="{6C000089-A45C-4E58-AD3D-3EA3298F2DC3}" type="sibTrans" cxnId="{7968B501-A6A0-4C3C-9077-EE555E4085DC}">
      <dgm:prSet/>
      <dgm:spPr/>
      <dgm:t>
        <a:bodyPr/>
        <a:lstStyle/>
        <a:p>
          <a:endParaRPr lang="zh-TW" altLang="en-US"/>
        </a:p>
      </dgm:t>
    </dgm:pt>
    <dgm:pt modelId="{02DAC950-0096-4FD1-92EC-37D2573FC00C}" type="pres">
      <dgm:prSet presAssocID="{6A8C3034-5FFE-4AE4-A07C-3A9D747D68F5}" presName="linearFlow" presStyleCnt="0">
        <dgm:presLayoutVars>
          <dgm:dir/>
          <dgm:animLvl val="lvl"/>
          <dgm:resizeHandles val="exact"/>
        </dgm:presLayoutVars>
      </dgm:prSet>
      <dgm:spPr/>
    </dgm:pt>
    <dgm:pt modelId="{C3979EC5-C16C-45DE-A143-BC2969760A43}" type="pres">
      <dgm:prSet presAssocID="{6CED889E-2E5D-4E17-953E-84425B0E99BC}" presName="composite" presStyleCnt="0"/>
      <dgm:spPr/>
    </dgm:pt>
    <dgm:pt modelId="{E70EDCE9-3CE8-4FD3-9000-9A76CBCE35B6}" type="pres">
      <dgm:prSet presAssocID="{6CED889E-2E5D-4E17-953E-84425B0E99BC}" presName="parentText" presStyleLbl="alignNode1" presStyleIdx="0" presStyleCnt="5">
        <dgm:presLayoutVars>
          <dgm:chMax val="1"/>
          <dgm:bulletEnabled val="1"/>
        </dgm:presLayoutVars>
      </dgm:prSet>
      <dgm:spPr/>
    </dgm:pt>
    <dgm:pt modelId="{563607EE-B94D-4C76-ACE5-B754E65C5F08}" type="pres">
      <dgm:prSet presAssocID="{6CED889E-2E5D-4E17-953E-84425B0E99BC}" presName="descendantText" presStyleLbl="alignAcc1" presStyleIdx="0" presStyleCnt="5">
        <dgm:presLayoutVars>
          <dgm:bulletEnabled val="1"/>
        </dgm:presLayoutVars>
      </dgm:prSet>
      <dgm:spPr/>
    </dgm:pt>
    <dgm:pt modelId="{DE69969A-F410-4FF3-9052-458A91088544}" type="pres">
      <dgm:prSet presAssocID="{0FACFC1C-C456-41BE-B96E-1D6A6EBA0DD3}" presName="sp" presStyleCnt="0"/>
      <dgm:spPr/>
    </dgm:pt>
    <dgm:pt modelId="{89B8F1CD-EFD5-4851-BDDE-7C965955862D}" type="pres">
      <dgm:prSet presAssocID="{05544014-2702-40CE-8EB5-EAE91E48621A}" presName="composite" presStyleCnt="0"/>
      <dgm:spPr/>
    </dgm:pt>
    <dgm:pt modelId="{7E14F282-8D2C-4B1E-9C46-4D34EE7FE550}" type="pres">
      <dgm:prSet presAssocID="{05544014-2702-40CE-8EB5-EAE91E48621A}" presName="parentText" presStyleLbl="alignNode1" presStyleIdx="1" presStyleCnt="5">
        <dgm:presLayoutVars>
          <dgm:chMax val="1"/>
          <dgm:bulletEnabled val="1"/>
        </dgm:presLayoutVars>
      </dgm:prSet>
      <dgm:spPr/>
    </dgm:pt>
    <dgm:pt modelId="{77BE669B-6F80-4C58-93FC-046C1B49A363}" type="pres">
      <dgm:prSet presAssocID="{05544014-2702-40CE-8EB5-EAE91E48621A}" presName="descendantText" presStyleLbl="alignAcc1" presStyleIdx="1" presStyleCnt="5">
        <dgm:presLayoutVars>
          <dgm:bulletEnabled val="1"/>
        </dgm:presLayoutVars>
      </dgm:prSet>
      <dgm:spPr/>
    </dgm:pt>
    <dgm:pt modelId="{2365FA4B-8E41-4B7D-B67E-C34EF1469FB7}" type="pres">
      <dgm:prSet presAssocID="{64924C3E-34D2-43CC-9FC3-54394446222D}" presName="sp" presStyleCnt="0"/>
      <dgm:spPr/>
    </dgm:pt>
    <dgm:pt modelId="{B65BD229-62E0-4A38-9C62-77B6D4D11153}" type="pres">
      <dgm:prSet presAssocID="{58EBDE84-B501-4D1E-B1C0-FB3BAA556207}" presName="composite" presStyleCnt="0"/>
      <dgm:spPr/>
    </dgm:pt>
    <dgm:pt modelId="{C345B750-F5B7-49EB-BE76-4CFD48C74D42}" type="pres">
      <dgm:prSet presAssocID="{58EBDE84-B501-4D1E-B1C0-FB3BAA556207}" presName="parentText" presStyleLbl="alignNode1" presStyleIdx="2" presStyleCnt="5">
        <dgm:presLayoutVars>
          <dgm:chMax val="1"/>
          <dgm:bulletEnabled val="1"/>
        </dgm:presLayoutVars>
      </dgm:prSet>
      <dgm:spPr/>
    </dgm:pt>
    <dgm:pt modelId="{C57CA2FB-CC30-482E-8E04-3AC1A78565AA}" type="pres">
      <dgm:prSet presAssocID="{58EBDE84-B501-4D1E-B1C0-FB3BAA556207}" presName="descendantText" presStyleLbl="alignAcc1" presStyleIdx="2" presStyleCnt="5">
        <dgm:presLayoutVars>
          <dgm:bulletEnabled val="1"/>
        </dgm:presLayoutVars>
      </dgm:prSet>
      <dgm:spPr/>
    </dgm:pt>
    <dgm:pt modelId="{665B95E6-E95C-453A-A7E3-447775F1768E}" type="pres">
      <dgm:prSet presAssocID="{015C81D0-A039-43BC-ABB9-10000419A197}" presName="sp" presStyleCnt="0"/>
      <dgm:spPr/>
    </dgm:pt>
    <dgm:pt modelId="{4BDE7116-9C18-40B0-BE8E-E9433D40E282}" type="pres">
      <dgm:prSet presAssocID="{56F78B44-1B70-4653-A564-B9812EFC9922}" presName="composite" presStyleCnt="0"/>
      <dgm:spPr/>
    </dgm:pt>
    <dgm:pt modelId="{2482922A-CC7E-4E80-A5B5-C03CD5328B84}" type="pres">
      <dgm:prSet presAssocID="{56F78B44-1B70-4653-A564-B9812EFC9922}" presName="parentText" presStyleLbl="alignNode1" presStyleIdx="3" presStyleCnt="5">
        <dgm:presLayoutVars>
          <dgm:chMax val="1"/>
          <dgm:bulletEnabled val="1"/>
        </dgm:presLayoutVars>
      </dgm:prSet>
      <dgm:spPr/>
    </dgm:pt>
    <dgm:pt modelId="{33E165D1-F045-4FC1-85A3-D287675FBF1F}" type="pres">
      <dgm:prSet presAssocID="{56F78B44-1B70-4653-A564-B9812EFC9922}" presName="descendantText" presStyleLbl="alignAcc1" presStyleIdx="3" presStyleCnt="5">
        <dgm:presLayoutVars>
          <dgm:bulletEnabled val="1"/>
        </dgm:presLayoutVars>
      </dgm:prSet>
      <dgm:spPr/>
    </dgm:pt>
    <dgm:pt modelId="{BCF33B92-8769-491F-9622-6D4B35F927CB}" type="pres">
      <dgm:prSet presAssocID="{4692B26B-B8CE-46C5-BD05-22F6B210AC6A}" presName="sp" presStyleCnt="0"/>
      <dgm:spPr/>
    </dgm:pt>
    <dgm:pt modelId="{680A618B-0743-4FFE-9277-6F31496635B1}" type="pres">
      <dgm:prSet presAssocID="{FD2E6459-D055-4B06-9C3A-84830AE48887}" presName="composite" presStyleCnt="0"/>
      <dgm:spPr/>
    </dgm:pt>
    <dgm:pt modelId="{D37FAE7E-EB0E-4C52-85AD-216B540E71B4}" type="pres">
      <dgm:prSet presAssocID="{FD2E6459-D055-4B06-9C3A-84830AE48887}" presName="parentText" presStyleLbl="alignNode1" presStyleIdx="4" presStyleCnt="5">
        <dgm:presLayoutVars>
          <dgm:chMax val="1"/>
          <dgm:bulletEnabled val="1"/>
        </dgm:presLayoutVars>
      </dgm:prSet>
      <dgm:spPr/>
    </dgm:pt>
    <dgm:pt modelId="{97201C8D-5B87-4257-B6B6-D837C3A250C0}" type="pres">
      <dgm:prSet presAssocID="{FD2E6459-D055-4B06-9C3A-84830AE48887}" presName="descendantText" presStyleLbl="alignAcc1" presStyleIdx="4" presStyleCnt="5">
        <dgm:presLayoutVars>
          <dgm:bulletEnabled val="1"/>
        </dgm:presLayoutVars>
      </dgm:prSet>
      <dgm:spPr/>
    </dgm:pt>
  </dgm:ptLst>
  <dgm:cxnLst>
    <dgm:cxn modelId="{7968B501-A6A0-4C3C-9077-EE555E4085DC}" srcId="{6CED889E-2E5D-4E17-953E-84425B0E99BC}" destId="{7D4273FC-42A6-4355-8842-CF0339F42EF5}" srcOrd="0" destOrd="0" parTransId="{7A18F1F9-4D40-4A94-B7E5-58FAEC8C4280}" sibTransId="{6C000089-A45C-4E58-AD3D-3EA3298F2DC3}"/>
    <dgm:cxn modelId="{22FDAC15-8190-4F28-B1B9-DF4A0108C121}" srcId="{6A8C3034-5FFE-4AE4-A07C-3A9D747D68F5}" destId="{56F78B44-1B70-4653-A564-B9812EFC9922}" srcOrd="3" destOrd="0" parTransId="{F21BA1F6-6E61-4F00-974F-1E72536DBA81}" sibTransId="{4692B26B-B8CE-46C5-BD05-22F6B210AC6A}"/>
    <dgm:cxn modelId="{C13E0B1E-B80F-485F-8C79-C3126D3F17A5}" type="presOf" srcId="{56F78B44-1B70-4653-A564-B9812EFC9922}" destId="{2482922A-CC7E-4E80-A5B5-C03CD5328B84}" srcOrd="0" destOrd="0" presId="urn:microsoft.com/office/officeart/2005/8/layout/chevron2"/>
    <dgm:cxn modelId="{E183AD23-9EFC-4650-8C7B-1D5316D6370B}" srcId="{6A8C3034-5FFE-4AE4-A07C-3A9D747D68F5}" destId="{58EBDE84-B501-4D1E-B1C0-FB3BAA556207}" srcOrd="2" destOrd="0" parTransId="{3FCAAFAD-8C69-49A1-B4A6-09F998D5902B}" sibTransId="{015C81D0-A039-43BC-ABB9-10000419A197}"/>
    <dgm:cxn modelId="{F3A09D25-2804-4C19-A3DF-B358D31762D0}" srcId="{6A8C3034-5FFE-4AE4-A07C-3A9D747D68F5}" destId="{05544014-2702-40CE-8EB5-EAE91E48621A}" srcOrd="1" destOrd="0" parTransId="{41AAE920-649E-44EE-A83A-48E792BE5DA7}" sibTransId="{64924C3E-34D2-43CC-9FC3-54394446222D}"/>
    <dgm:cxn modelId="{D307FF25-B114-41C5-8E02-49A005B3A3F3}" type="presOf" srcId="{6CED889E-2E5D-4E17-953E-84425B0E99BC}" destId="{E70EDCE9-3CE8-4FD3-9000-9A76CBCE35B6}" srcOrd="0" destOrd="0" presId="urn:microsoft.com/office/officeart/2005/8/layout/chevron2"/>
    <dgm:cxn modelId="{C79ED82E-4AD8-4005-9417-E608DD88F149}" srcId="{05544014-2702-40CE-8EB5-EAE91E48621A}" destId="{BA0AFFA0-777C-425D-9AB8-28970497A12A}" srcOrd="0" destOrd="0" parTransId="{B5626763-61D6-4D8D-B971-B4F2729308E8}" sibTransId="{BAF25056-43D1-4C46-963E-BE540F0CF1C9}"/>
    <dgm:cxn modelId="{109DB960-F08E-42DB-AEFD-3687ED13DBC7}" type="presOf" srcId="{BA0AFFA0-777C-425D-9AB8-28970497A12A}" destId="{77BE669B-6F80-4C58-93FC-046C1B49A363}" srcOrd="0" destOrd="0" presId="urn:microsoft.com/office/officeart/2005/8/layout/chevron2"/>
    <dgm:cxn modelId="{AFBCE144-30AB-4537-AB77-2FCF9C387697}" type="presOf" srcId="{EEBA04DD-44B8-441C-8511-51684D303DF5}" destId="{97201C8D-5B87-4257-B6B6-D837C3A250C0}" srcOrd="0" destOrd="0" presId="urn:microsoft.com/office/officeart/2005/8/layout/chevron2"/>
    <dgm:cxn modelId="{8E0F2865-DA68-4BB9-94BC-F756668418D6}" type="presOf" srcId="{58EBDE84-B501-4D1E-B1C0-FB3BAA556207}" destId="{C345B750-F5B7-49EB-BE76-4CFD48C74D42}" srcOrd="0" destOrd="0" presId="urn:microsoft.com/office/officeart/2005/8/layout/chevron2"/>
    <dgm:cxn modelId="{6C50D97F-5071-48E3-A8D2-BC467264B043}" srcId="{6A8C3034-5FFE-4AE4-A07C-3A9D747D68F5}" destId="{FD2E6459-D055-4B06-9C3A-84830AE48887}" srcOrd="4" destOrd="0" parTransId="{BF8573F7-8CDC-494A-96E8-409A53132018}" sibTransId="{BCC6AF85-EF4F-47EF-B38E-769D70B05370}"/>
    <dgm:cxn modelId="{F80BB780-D0CD-4AAA-BB46-97E0DF2BBAC2}" srcId="{FD2E6459-D055-4B06-9C3A-84830AE48887}" destId="{EEBA04DD-44B8-441C-8511-51684D303DF5}" srcOrd="0" destOrd="0" parTransId="{DBC52CED-4489-4EFE-8652-19FC80FC177B}" sibTransId="{77BD71A8-6CD2-45DB-B76A-3AA5C0AD0EB0}"/>
    <dgm:cxn modelId="{04355388-C637-4219-80F4-6EDE0F5BF93F}" srcId="{6A8C3034-5FFE-4AE4-A07C-3A9D747D68F5}" destId="{6CED889E-2E5D-4E17-953E-84425B0E99BC}" srcOrd="0" destOrd="0" parTransId="{3B35AF6D-BD9D-4D77-B023-709F104AAD2E}" sibTransId="{0FACFC1C-C456-41BE-B96E-1D6A6EBA0DD3}"/>
    <dgm:cxn modelId="{D1DF5E91-8A3C-426B-B60D-F534532A182F}" srcId="{58EBDE84-B501-4D1E-B1C0-FB3BAA556207}" destId="{B09A44F7-3E80-432D-9673-0DE4DC650601}" srcOrd="0" destOrd="0" parTransId="{EE273660-3D1E-4560-BD02-315F55993271}" sibTransId="{112B9A6F-5774-469F-B0AA-260C16CE599F}"/>
    <dgm:cxn modelId="{CF09EBA6-C3B5-41E7-B7EA-3E0AE4BE5E94}" type="presOf" srcId="{FD2E6459-D055-4B06-9C3A-84830AE48887}" destId="{D37FAE7E-EB0E-4C52-85AD-216B540E71B4}" srcOrd="0" destOrd="0" presId="urn:microsoft.com/office/officeart/2005/8/layout/chevron2"/>
    <dgm:cxn modelId="{DC3F8BB1-EB26-4308-BBEB-317C7FD1CCD1}" type="presOf" srcId="{05544014-2702-40CE-8EB5-EAE91E48621A}" destId="{7E14F282-8D2C-4B1E-9C46-4D34EE7FE550}" srcOrd="0" destOrd="0" presId="urn:microsoft.com/office/officeart/2005/8/layout/chevron2"/>
    <dgm:cxn modelId="{568AC0B5-EE26-413B-8F11-3515C2578D8D}" type="presOf" srcId="{6A8C3034-5FFE-4AE4-A07C-3A9D747D68F5}" destId="{02DAC950-0096-4FD1-92EC-37D2573FC00C}" srcOrd="0" destOrd="0" presId="urn:microsoft.com/office/officeart/2005/8/layout/chevron2"/>
    <dgm:cxn modelId="{29F749C8-7EB8-4ED7-B378-F4FDF4619EE5}" type="presOf" srcId="{7D4273FC-42A6-4355-8842-CF0339F42EF5}" destId="{563607EE-B94D-4C76-ACE5-B754E65C5F08}" srcOrd="0" destOrd="0" presId="urn:microsoft.com/office/officeart/2005/8/layout/chevron2"/>
    <dgm:cxn modelId="{A3B4E9CB-03AB-4DB8-A0C8-51369317D3A1}" type="presOf" srcId="{0CD7F912-B879-4F3F-BF79-F6E26D919D05}" destId="{33E165D1-F045-4FC1-85A3-D287675FBF1F}" srcOrd="0" destOrd="0" presId="urn:microsoft.com/office/officeart/2005/8/layout/chevron2"/>
    <dgm:cxn modelId="{A26D7FD6-BE69-4180-A14A-BB945DA68BB5}" type="presOf" srcId="{B09A44F7-3E80-432D-9673-0DE4DC650601}" destId="{C57CA2FB-CC30-482E-8E04-3AC1A78565AA}" srcOrd="0" destOrd="0" presId="urn:microsoft.com/office/officeart/2005/8/layout/chevron2"/>
    <dgm:cxn modelId="{829C51DB-0DF1-490D-96C8-F9C8A8FB2C45}" srcId="{56F78B44-1B70-4653-A564-B9812EFC9922}" destId="{0CD7F912-B879-4F3F-BF79-F6E26D919D05}" srcOrd="0" destOrd="0" parTransId="{FCCBBAE0-6CF5-4D10-97D0-608FFF42E28B}" sibTransId="{A03B0CEF-4429-4D61-B028-E132AF89FC10}"/>
    <dgm:cxn modelId="{0197E97C-300E-469D-9AA1-4DF90FBB8F06}" type="presParOf" srcId="{02DAC950-0096-4FD1-92EC-37D2573FC00C}" destId="{C3979EC5-C16C-45DE-A143-BC2969760A43}" srcOrd="0" destOrd="0" presId="urn:microsoft.com/office/officeart/2005/8/layout/chevron2"/>
    <dgm:cxn modelId="{C15914DE-5B29-4FEC-97CF-6BC42C363088}" type="presParOf" srcId="{C3979EC5-C16C-45DE-A143-BC2969760A43}" destId="{E70EDCE9-3CE8-4FD3-9000-9A76CBCE35B6}" srcOrd="0" destOrd="0" presId="urn:microsoft.com/office/officeart/2005/8/layout/chevron2"/>
    <dgm:cxn modelId="{8780941B-A6F1-4BD1-8E94-90DC690DC0C1}" type="presParOf" srcId="{C3979EC5-C16C-45DE-A143-BC2969760A43}" destId="{563607EE-B94D-4C76-ACE5-B754E65C5F08}" srcOrd="1" destOrd="0" presId="urn:microsoft.com/office/officeart/2005/8/layout/chevron2"/>
    <dgm:cxn modelId="{602B6A26-2FE5-4A9C-9129-AEC76DA2E2D6}" type="presParOf" srcId="{02DAC950-0096-4FD1-92EC-37D2573FC00C}" destId="{DE69969A-F410-4FF3-9052-458A91088544}" srcOrd="1" destOrd="0" presId="urn:microsoft.com/office/officeart/2005/8/layout/chevron2"/>
    <dgm:cxn modelId="{D61F6588-269E-4585-82D0-47454A779518}" type="presParOf" srcId="{02DAC950-0096-4FD1-92EC-37D2573FC00C}" destId="{89B8F1CD-EFD5-4851-BDDE-7C965955862D}" srcOrd="2" destOrd="0" presId="urn:microsoft.com/office/officeart/2005/8/layout/chevron2"/>
    <dgm:cxn modelId="{FF4C18BF-2171-40C9-BD2B-AFF63C57A7E7}" type="presParOf" srcId="{89B8F1CD-EFD5-4851-BDDE-7C965955862D}" destId="{7E14F282-8D2C-4B1E-9C46-4D34EE7FE550}" srcOrd="0" destOrd="0" presId="urn:microsoft.com/office/officeart/2005/8/layout/chevron2"/>
    <dgm:cxn modelId="{972D87CC-BEF8-46BF-BA0C-EAEF45263F5A}" type="presParOf" srcId="{89B8F1CD-EFD5-4851-BDDE-7C965955862D}" destId="{77BE669B-6F80-4C58-93FC-046C1B49A363}" srcOrd="1" destOrd="0" presId="urn:microsoft.com/office/officeart/2005/8/layout/chevron2"/>
    <dgm:cxn modelId="{97A9BC59-9FC5-43C8-9698-C72C15C06463}" type="presParOf" srcId="{02DAC950-0096-4FD1-92EC-37D2573FC00C}" destId="{2365FA4B-8E41-4B7D-B67E-C34EF1469FB7}" srcOrd="3" destOrd="0" presId="urn:microsoft.com/office/officeart/2005/8/layout/chevron2"/>
    <dgm:cxn modelId="{08D98853-0453-464E-953A-4C72849BB1CE}" type="presParOf" srcId="{02DAC950-0096-4FD1-92EC-37D2573FC00C}" destId="{B65BD229-62E0-4A38-9C62-77B6D4D11153}" srcOrd="4" destOrd="0" presId="urn:microsoft.com/office/officeart/2005/8/layout/chevron2"/>
    <dgm:cxn modelId="{B1964B59-8171-4232-BA6D-E018BB91162B}" type="presParOf" srcId="{B65BD229-62E0-4A38-9C62-77B6D4D11153}" destId="{C345B750-F5B7-49EB-BE76-4CFD48C74D42}" srcOrd="0" destOrd="0" presId="urn:microsoft.com/office/officeart/2005/8/layout/chevron2"/>
    <dgm:cxn modelId="{15ED8B8D-CB40-4E4E-9B6C-BDF5AC9D5555}" type="presParOf" srcId="{B65BD229-62E0-4A38-9C62-77B6D4D11153}" destId="{C57CA2FB-CC30-482E-8E04-3AC1A78565AA}" srcOrd="1" destOrd="0" presId="urn:microsoft.com/office/officeart/2005/8/layout/chevron2"/>
    <dgm:cxn modelId="{CFEF40BC-8CAC-40C8-86BE-BF61A068D191}" type="presParOf" srcId="{02DAC950-0096-4FD1-92EC-37D2573FC00C}" destId="{665B95E6-E95C-453A-A7E3-447775F1768E}" srcOrd="5" destOrd="0" presId="urn:microsoft.com/office/officeart/2005/8/layout/chevron2"/>
    <dgm:cxn modelId="{AA30CB40-0207-402D-A468-1ED97DA6F9E7}" type="presParOf" srcId="{02DAC950-0096-4FD1-92EC-37D2573FC00C}" destId="{4BDE7116-9C18-40B0-BE8E-E9433D40E282}" srcOrd="6" destOrd="0" presId="urn:microsoft.com/office/officeart/2005/8/layout/chevron2"/>
    <dgm:cxn modelId="{79505BC7-B9AE-4DF4-A582-5701E51B448B}" type="presParOf" srcId="{4BDE7116-9C18-40B0-BE8E-E9433D40E282}" destId="{2482922A-CC7E-4E80-A5B5-C03CD5328B84}" srcOrd="0" destOrd="0" presId="urn:microsoft.com/office/officeart/2005/8/layout/chevron2"/>
    <dgm:cxn modelId="{DBA92A19-B75F-4247-8782-6D51B745E9C9}" type="presParOf" srcId="{4BDE7116-9C18-40B0-BE8E-E9433D40E282}" destId="{33E165D1-F045-4FC1-85A3-D287675FBF1F}" srcOrd="1" destOrd="0" presId="urn:microsoft.com/office/officeart/2005/8/layout/chevron2"/>
    <dgm:cxn modelId="{1C848C9E-665E-4E41-8167-03EBC71D0BD2}" type="presParOf" srcId="{02DAC950-0096-4FD1-92EC-37D2573FC00C}" destId="{BCF33B92-8769-491F-9622-6D4B35F927CB}" srcOrd="7" destOrd="0" presId="urn:microsoft.com/office/officeart/2005/8/layout/chevron2"/>
    <dgm:cxn modelId="{D3127F89-EA25-4E5B-9429-18EFFFCE901C}" type="presParOf" srcId="{02DAC950-0096-4FD1-92EC-37D2573FC00C}" destId="{680A618B-0743-4FFE-9277-6F31496635B1}" srcOrd="8" destOrd="0" presId="urn:microsoft.com/office/officeart/2005/8/layout/chevron2"/>
    <dgm:cxn modelId="{5E865860-C160-4FD6-A46B-700884718287}" type="presParOf" srcId="{680A618B-0743-4FFE-9277-6F31496635B1}" destId="{D37FAE7E-EB0E-4C52-85AD-216B540E71B4}" srcOrd="0" destOrd="0" presId="urn:microsoft.com/office/officeart/2005/8/layout/chevron2"/>
    <dgm:cxn modelId="{F7F58012-A1F7-45C8-8F54-3A582764E010}" type="presParOf" srcId="{680A618B-0743-4FFE-9277-6F31496635B1}" destId="{97201C8D-5B87-4257-B6B6-D837C3A250C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181B10C-5A98-40A7-9AB8-F847C977E479}" type="doc">
      <dgm:prSet loTypeId="urn:microsoft.com/office/officeart/2009/3/layout/IncreasingArrowsProcess" loCatId="process" qsTypeId="urn:microsoft.com/office/officeart/2005/8/quickstyle/3d1" qsCatId="3D" csTypeId="urn:microsoft.com/office/officeart/2005/8/colors/colorful4" csCatId="colorful" phldr="1"/>
      <dgm:spPr/>
      <dgm:t>
        <a:bodyPr/>
        <a:lstStyle/>
        <a:p>
          <a:endParaRPr lang="zh-TW" altLang="en-US"/>
        </a:p>
      </dgm:t>
    </dgm:pt>
    <dgm:pt modelId="{A1062D03-7E00-4F87-B96D-F6B93B5E71D6}">
      <dgm:prSet phldrT="[文字]" custT="1"/>
      <dgm:spPr/>
      <dgm:t>
        <a:bodyPr/>
        <a:lstStyle/>
        <a:p>
          <a:r>
            <a:rPr lang="zh-TW" altLang="en-US" sz="3200" b="1" dirty="0">
              <a:latin typeface="標楷體" panose="03000509000000000000" pitchFamily="65" charset="-120"/>
              <a:ea typeface="標楷體" panose="03000509000000000000" pitchFamily="65" charset="-120"/>
            </a:rPr>
            <a:t>起因</a:t>
          </a:r>
        </a:p>
      </dgm:t>
    </dgm:pt>
    <dgm:pt modelId="{0F7C1666-795B-4C23-BE3E-680AF9FC9995}" type="parTrans" cxnId="{2290FF06-7391-4893-811D-32A59436210E}">
      <dgm:prSet/>
      <dgm:spPr/>
      <dgm:t>
        <a:bodyPr/>
        <a:lstStyle/>
        <a:p>
          <a:endParaRPr lang="zh-TW" altLang="en-US"/>
        </a:p>
      </dgm:t>
    </dgm:pt>
    <dgm:pt modelId="{AD13D6BE-4ECA-442B-9D9E-9BA741211750}" type="sibTrans" cxnId="{2290FF06-7391-4893-811D-32A59436210E}">
      <dgm:prSet/>
      <dgm:spPr/>
      <dgm:t>
        <a:bodyPr/>
        <a:lstStyle/>
        <a:p>
          <a:endParaRPr lang="zh-TW" altLang="en-US"/>
        </a:p>
      </dgm:t>
    </dgm:pt>
    <dgm:pt modelId="{D16D6A66-6668-4BC4-8764-9E6DE32227BC}">
      <dgm:prSet phldrT="[文字]" custT="1"/>
      <dgm:spPr/>
      <dgm:t>
        <a:bodyPr/>
        <a:lstStyle/>
        <a:p>
          <a:r>
            <a:rPr lang="zh-TW" altLang="en-US" sz="3200" b="1" dirty="0">
              <a:latin typeface="標楷體" panose="03000509000000000000" pitchFamily="65" charset="-120"/>
              <a:ea typeface="標楷體" panose="03000509000000000000" pitchFamily="65" charset="-120"/>
            </a:rPr>
            <a:t>代表全班參加書法比賽</a:t>
          </a:r>
        </a:p>
      </dgm:t>
    </dgm:pt>
    <dgm:pt modelId="{967E1D7C-D562-4F25-91F9-746E466B23F1}" type="parTrans" cxnId="{BE1AE428-A7B5-406C-AE51-7A8C92648FDD}">
      <dgm:prSet/>
      <dgm:spPr/>
      <dgm:t>
        <a:bodyPr/>
        <a:lstStyle/>
        <a:p>
          <a:endParaRPr lang="zh-TW" altLang="en-US"/>
        </a:p>
      </dgm:t>
    </dgm:pt>
    <dgm:pt modelId="{14A186D9-1881-4182-B082-12D04CF2A518}" type="sibTrans" cxnId="{BE1AE428-A7B5-406C-AE51-7A8C92648FDD}">
      <dgm:prSet/>
      <dgm:spPr/>
      <dgm:t>
        <a:bodyPr/>
        <a:lstStyle/>
        <a:p>
          <a:endParaRPr lang="zh-TW" altLang="en-US"/>
        </a:p>
      </dgm:t>
    </dgm:pt>
    <dgm:pt modelId="{59940F6F-6095-4F64-9E57-2C009D557CB4}">
      <dgm:prSet phldrT="[文字]" custT="1"/>
      <dgm:spPr/>
      <dgm:t>
        <a:bodyPr/>
        <a:lstStyle/>
        <a:p>
          <a:r>
            <a:rPr lang="zh-TW" altLang="en-US" sz="3200" b="1" dirty="0">
              <a:latin typeface="標楷體" panose="03000509000000000000" pitchFamily="65" charset="-120"/>
              <a:ea typeface="標楷體" panose="03000509000000000000" pitchFamily="65" charset="-120"/>
            </a:rPr>
            <a:t>過程</a:t>
          </a:r>
        </a:p>
      </dgm:t>
    </dgm:pt>
    <dgm:pt modelId="{25B3BB5D-C493-41AC-96A7-79CBCD36A3AB}" type="parTrans" cxnId="{358E2E0B-D1AD-40E1-BC5D-89393214F21B}">
      <dgm:prSet/>
      <dgm:spPr/>
      <dgm:t>
        <a:bodyPr/>
        <a:lstStyle/>
        <a:p>
          <a:endParaRPr lang="zh-TW" altLang="en-US"/>
        </a:p>
      </dgm:t>
    </dgm:pt>
    <dgm:pt modelId="{EE94F9C6-79C2-4411-8A62-CABC0CEA61D2}" type="sibTrans" cxnId="{358E2E0B-D1AD-40E1-BC5D-89393214F21B}">
      <dgm:prSet/>
      <dgm:spPr/>
      <dgm:t>
        <a:bodyPr/>
        <a:lstStyle/>
        <a:p>
          <a:endParaRPr lang="zh-TW" altLang="en-US"/>
        </a:p>
      </dgm:t>
    </dgm:pt>
    <dgm:pt modelId="{130212F7-18C6-4CA7-AB5C-343B33A7C051}">
      <dgm:prSet phldrT="[文字]" custT="1"/>
      <dgm:spPr/>
      <dgm:t>
        <a:bodyPr/>
        <a:lstStyle/>
        <a:p>
          <a:r>
            <a:rPr lang="zh-TW" altLang="en-US" sz="3200" b="1" dirty="0">
              <a:latin typeface="標楷體" panose="03000509000000000000" pitchFamily="65" charset="-120"/>
              <a:ea typeface="標楷體" panose="03000509000000000000" pitchFamily="65" charset="-120"/>
            </a:rPr>
            <a:t>速度較</a:t>
          </a:r>
          <a:r>
            <a:rPr lang="zh-TW" altLang="en-US" sz="3200" b="1">
              <a:latin typeface="標楷體" panose="03000509000000000000" pitchFamily="65" charset="-120"/>
              <a:ea typeface="標楷體" panose="03000509000000000000" pitchFamily="65" charset="-120"/>
            </a:rPr>
            <a:t>慢因此未完成</a:t>
          </a:r>
          <a:endParaRPr lang="zh-TW" altLang="en-US" sz="3200" b="1" dirty="0">
            <a:latin typeface="標楷體" panose="03000509000000000000" pitchFamily="65" charset="-120"/>
            <a:ea typeface="標楷體" panose="03000509000000000000" pitchFamily="65" charset="-120"/>
          </a:endParaRPr>
        </a:p>
      </dgm:t>
    </dgm:pt>
    <dgm:pt modelId="{EA6EAD4C-AEFD-4A4B-BBE7-5E3C89D1E48C}" type="parTrans" cxnId="{6DC62408-63C7-41B5-8342-0F3213059EB8}">
      <dgm:prSet/>
      <dgm:spPr/>
      <dgm:t>
        <a:bodyPr/>
        <a:lstStyle/>
        <a:p>
          <a:endParaRPr lang="zh-TW" altLang="en-US"/>
        </a:p>
      </dgm:t>
    </dgm:pt>
    <dgm:pt modelId="{4F8BA5D4-0C32-425B-B002-3F97E38DBC8E}" type="sibTrans" cxnId="{6DC62408-63C7-41B5-8342-0F3213059EB8}">
      <dgm:prSet/>
      <dgm:spPr/>
      <dgm:t>
        <a:bodyPr/>
        <a:lstStyle/>
        <a:p>
          <a:endParaRPr lang="zh-TW" altLang="en-US"/>
        </a:p>
      </dgm:t>
    </dgm:pt>
    <dgm:pt modelId="{57E7A334-DED2-4A4B-B6D3-4B53EE8DF08A}">
      <dgm:prSet phldrT="[文字]" custT="1"/>
      <dgm:spPr/>
      <dgm:t>
        <a:bodyPr/>
        <a:lstStyle/>
        <a:p>
          <a:r>
            <a:rPr lang="zh-TW" altLang="en-US" sz="3200" b="1" dirty="0">
              <a:latin typeface="標楷體" panose="03000509000000000000" pitchFamily="65" charset="-120"/>
              <a:ea typeface="標楷體" panose="03000509000000000000" pitchFamily="65" charset="-120"/>
            </a:rPr>
            <a:t>解果</a:t>
          </a:r>
        </a:p>
      </dgm:t>
    </dgm:pt>
    <dgm:pt modelId="{A1EE62CA-5972-484E-B2D2-98AC4C75EC63}" type="parTrans" cxnId="{07396562-F0FE-4C76-9339-8036548C0218}">
      <dgm:prSet/>
      <dgm:spPr/>
      <dgm:t>
        <a:bodyPr/>
        <a:lstStyle/>
        <a:p>
          <a:endParaRPr lang="zh-TW" altLang="en-US"/>
        </a:p>
      </dgm:t>
    </dgm:pt>
    <dgm:pt modelId="{55067A4C-53F3-4FD4-A787-DC2129FAE5C8}" type="sibTrans" cxnId="{07396562-F0FE-4C76-9339-8036548C0218}">
      <dgm:prSet/>
      <dgm:spPr/>
      <dgm:t>
        <a:bodyPr/>
        <a:lstStyle/>
        <a:p>
          <a:endParaRPr lang="zh-TW" altLang="en-US"/>
        </a:p>
      </dgm:t>
    </dgm:pt>
    <dgm:pt modelId="{F4337F7B-51F5-4FD6-A75D-6D4E66ECCE5C}">
      <dgm:prSet phldrT="[文字]" custT="1"/>
      <dgm:spPr/>
      <dgm:t>
        <a:bodyPr/>
        <a:lstStyle/>
        <a:p>
          <a:r>
            <a:rPr lang="zh-TW" altLang="en-US" sz="3200" b="1" dirty="0">
              <a:latin typeface="標楷體" panose="03000509000000000000" pitchFamily="65" charset="-120"/>
              <a:ea typeface="標楷體" panose="03000509000000000000" pitchFamily="65" charset="-120"/>
            </a:rPr>
            <a:t>我選擇再也不接觸書法</a:t>
          </a:r>
        </a:p>
      </dgm:t>
    </dgm:pt>
    <dgm:pt modelId="{9ABC0F53-DDAE-4F29-AE8D-27A5BFE1C677}" type="parTrans" cxnId="{C6869F80-330D-4E96-8805-3A773F234C1A}">
      <dgm:prSet/>
      <dgm:spPr/>
      <dgm:t>
        <a:bodyPr/>
        <a:lstStyle/>
        <a:p>
          <a:endParaRPr lang="zh-TW" altLang="en-US"/>
        </a:p>
      </dgm:t>
    </dgm:pt>
    <dgm:pt modelId="{08A6C249-9E42-415A-A1C8-9E12717B9962}" type="sibTrans" cxnId="{C6869F80-330D-4E96-8805-3A773F234C1A}">
      <dgm:prSet/>
      <dgm:spPr/>
      <dgm:t>
        <a:bodyPr/>
        <a:lstStyle/>
        <a:p>
          <a:endParaRPr lang="zh-TW" altLang="en-US"/>
        </a:p>
      </dgm:t>
    </dgm:pt>
    <dgm:pt modelId="{FB1E5311-E896-4071-BB66-91EA1A918EC1}" type="pres">
      <dgm:prSet presAssocID="{D181B10C-5A98-40A7-9AB8-F847C977E479}" presName="Name0" presStyleCnt="0">
        <dgm:presLayoutVars>
          <dgm:chMax val="5"/>
          <dgm:chPref val="5"/>
          <dgm:dir/>
          <dgm:animLvl val="lvl"/>
        </dgm:presLayoutVars>
      </dgm:prSet>
      <dgm:spPr/>
    </dgm:pt>
    <dgm:pt modelId="{E6361B3A-ADF5-4F17-834C-0CDBBAB09844}" type="pres">
      <dgm:prSet presAssocID="{A1062D03-7E00-4F87-B96D-F6B93B5E71D6}" presName="parentText1" presStyleLbl="node1" presStyleIdx="0" presStyleCnt="3">
        <dgm:presLayoutVars>
          <dgm:chMax/>
          <dgm:chPref val="3"/>
          <dgm:bulletEnabled val="1"/>
        </dgm:presLayoutVars>
      </dgm:prSet>
      <dgm:spPr/>
    </dgm:pt>
    <dgm:pt modelId="{5BCB189B-F1CB-47E1-8C40-1D2308ED59F3}" type="pres">
      <dgm:prSet presAssocID="{A1062D03-7E00-4F87-B96D-F6B93B5E71D6}" presName="childText1" presStyleLbl="solidAlignAcc1" presStyleIdx="0" presStyleCnt="3">
        <dgm:presLayoutVars>
          <dgm:chMax val="0"/>
          <dgm:chPref val="0"/>
          <dgm:bulletEnabled val="1"/>
        </dgm:presLayoutVars>
      </dgm:prSet>
      <dgm:spPr/>
    </dgm:pt>
    <dgm:pt modelId="{7CDD8D89-2FD8-4C71-9FF7-4359766569EC}" type="pres">
      <dgm:prSet presAssocID="{59940F6F-6095-4F64-9E57-2C009D557CB4}" presName="parentText2" presStyleLbl="node1" presStyleIdx="1" presStyleCnt="3">
        <dgm:presLayoutVars>
          <dgm:chMax/>
          <dgm:chPref val="3"/>
          <dgm:bulletEnabled val="1"/>
        </dgm:presLayoutVars>
      </dgm:prSet>
      <dgm:spPr/>
    </dgm:pt>
    <dgm:pt modelId="{D26762EB-E8D9-41C0-BDF4-C74B4449D5C1}" type="pres">
      <dgm:prSet presAssocID="{59940F6F-6095-4F64-9E57-2C009D557CB4}" presName="childText2" presStyleLbl="solidAlignAcc1" presStyleIdx="1" presStyleCnt="3">
        <dgm:presLayoutVars>
          <dgm:chMax val="0"/>
          <dgm:chPref val="0"/>
          <dgm:bulletEnabled val="1"/>
        </dgm:presLayoutVars>
      </dgm:prSet>
      <dgm:spPr/>
    </dgm:pt>
    <dgm:pt modelId="{AD381BD7-D549-4BF8-B4FA-17B4B93418CD}" type="pres">
      <dgm:prSet presAssocID="{57E7A334-DED2-4A4B-B6D3-4B53EE8DF08A}" presName="parentText3" presStyleLbl="node1" presStyleIdx="2" presStyleCnt="3">
        <dgm:presLayoutVars>
          <dgm:chMax/>
          <dgm:chPref val="3"/>
          <dgm:bulletEnabled val="1"/>
        </dgm:presLayoutVars>
      </dgm:prSet>
      <dgm:spPr/>
    </dgm:pt>
    <dgm:pt modelId="{21343665-173F-4A85-921D-3DE52571B8F7}" type="pres">
      <dgm:prSet presAssocID="{57E7A334-DED2-4A4B-B6D3-4B53EE8DF08A}" presName="childText3" presStyleLbl="solidAlignAcc1" presStyleIdx="2" presStyleCnt="3">
        <dgm:presLayoutVars>
          <dgm:chMax val="0"/>
          <dgm:chPref val="0"/>
          <dgm:bulletEnabled val="1"/>
        </dgm:presLayoutVars>
      </dgm:prSet>
      <dgm:spPr/>
    </dgm:pt>
  </dgm:ptLst>
  <dgm:cxnLst>
    <dgm:cxn modelId="{2290FF06-7391-4893-811D-32A59436210E}" srcId="{D181B10C-5A98-40A7-9AB8-F847C977E479}" destId="{A1062D03-7E00-4F87-B96D-F6B93B5E71D6}" srcOrd="0" destOrd="0" parTransId="{0F7C1666-795B-4C23-BE3E-680AF9FC9995}" sibTransId="{AD13D6BE-4ECA-442B-9D9E-9BA741211750}"/>
    <dgm:cxn modelId="{6DC62408-63C7-41B5-8342-0F3213059EB8}" srcId="{59940F6F-6095-4F64-9E57-2C009D557CB4}" destId="{130212F7-18C6-4CA7-AB5C-343B33A7C051}" srcOrd="0" destOrd="0" parTransId="{EA6EAD4C-AEFD-4A4B-BBE7-5E3C89D1E48C}" sibTransId="{4F8BA5D4-0C32-425B-B002-3F97E38DBC8E}"/>
    <dgm:cxn modelId="{358E2E0B-D1AD-40E1-BC5D-89393214F21B}" srcId="{D181B10C-5A98-40A7-9AB8-F847C977E479}" destId="{59940F6F-6095-4F64-9E57-2C009D557CB4}" srcOrd="1" destOrd="0" parTransId="{25B3BB5D-C493-41AC-96A7-79CBCD36A3AB}" sibTransId="{EE94F9C6-79C2-4411-8A62-CABC0CEA61D2}"/>
    <dgm:cxn modelId="{BE1AE428-A7B5-406C-AE51-7A8C92648FDD}" srcId="{A1062D03-7E00-4F87-B96D-F6B93B5E71D6}" destId="{D16D6A66-6668-4BC4-8764-9E6DE32227BC}" srcOrd="0" destOrd="0" parTransId="{967E1D7C-D562-4F25-91F9-746E466B23F1}" sibTransId="{14A186D9-1881-4182-B082-12D04CF2A518}"/>
    <dgm:cxn modelId="{89A0A23A-9D18-452F-AA31-9D2420F8FB4A}" type="presOf" srcId="{D181B10C-5A98-40A7-9AB8-F847C977E479}" destId="{FB1E5311-E896-4071-BB66-91EA1A918EC1}" srcOrd="0" destOrd="0" presId="urn:microsoft.com/office/officeart/2009/3/layout/IncreasingArrowsProcess"/>
    <dgm:cxn modelId="{07396562-F0FE-4C76-9339-8036548C0218}" srcId="{D181B10C-5A98-40A7-9AB8-F847C977E479}" destId="{57E7A334-DED2-4A4B-B6D3-4B53EE8DF08A}" srcOrd="2" destOrd="0" parTransId="{A1EE62CA-5972-484E-B2D2-98AC4C75EC63}" sibTransId="{55067A4C-53F3-4FD4-A787-DC2129FAE5C8}"/>
    <dgm:cxn modelId="{9F165C51-8FD3-4C18-9D8A-7C61099CAF02}" type="presOf" srcId="{F4337F7B-51F5-4FD6-A75D-6D4E66ECCE5C}" destId="{21343665-173F-4A85-921D-3DE52571B8F7}" srcOrd="0" destOrd="0" presId="urn:microsoft.com/office/officeart/2009/3/layout/IncreasingArrowsProcess"/>
    <dgm:cxn modelId="{C6869F80-330D-4E96-8805-3A773F234C1A}" srcId="{57E7A334-DED2-4A4B-B6D3-4B53EE8DF08A}" destId="{F4337F7B-51F5-4FD6-A75D-6D4E66ECCE5C}" srcOrd="0" destOrd="0" parTransId="{9ABC0F53-DDAE-4F29-AE8D-27A5BFE1C677}" sibTransId="{08A6C249-9E42-415A-A1C8-9E12717B9962}"/>
    <dgm:cxn modelId="{6C2D069C-B500-48FA-AF3A-A1129F5D6D02}" type="presOf" srcId="{D16D6A66-6668-4BC4-8764-9E6DE32227BC}" destId="{5BCB189B-F1CB-47E1-8C40-1D2308ED59F3}" srcOrd="0" destOrd="0" presId="urn:microsoft.com/office/officeart/2009/3/layout/IncreasingArrowsProcess"/>
    <dgm:cxn modelId="{ADBB08B0-C095-4E08-82F1-D4C467786126}" type="presOf" srcId="{130212F7-18C6-4CA7-AB5C-343B33A7C051}" destId="{D26762EB-E8D9-41C0-BDF4-C74B4449D5C1}" srcOrd="0" destOrd="0" presId="urn:microsoft.com/office/officeart/2009/3/layout/IncreasingArrowsProcess"/>
    <dgm:cxn modelId="{EDA243BD-2CA9-4E57-A88C-6CBBA181E02F}" type="presOf" srcId="{59940F6F-6095-4F64-9E57-2C009D557CB4}" destId="{7CDD8D89-2FD8-4C71-9FF7-4359766569EC}" srcOrd="0" destOrd="0" presId="urn:microsoft.com/office/officeart/2009/3/layout/IncreasingArrowsProcess"/>
    <dgm:cxn modelId="{528452BD-0672-4223-B018-D63B9B3E94FE}" type="presOf" srcId="{57E7A334-DED2-4A4B-B6D3-4B53EE8DF08A}" destId="{AD381BD7-D549-4BF8-B4FA-17B4B93418CD}" srcOrd="0" destOrd="0" presId="urn:microsoft.com/office/officeart/2009/3/layout/IncreasingArrowsProcess"/>
    <dgm:cxn modelId="{EBE201D4-D410-421D-B777-4112590525E9}" type="presOf" srcId="{A1062D03-7E00-4F87-B96D-F6B93B5E71D6}" destId="{E6361B3A-ADF5-4F17-834C-0CDBBAB09844}" srcOrd="0" destOrd="0" presId="urn:microsoft.com/office/officeart/2009/3/layout/IncreasingArrowsProcess"/>
    <dgm:cxn modelId="{D6B627E4-C682-418D-B77A-2D858DC4F1EE}" type="presParOf" srcId="{FB1E5311-E896-4071-BB66-91EA1A918EC1}" destId="{E6361B3A-ADF5-4F17-834C-0CDBBAB09844}" srcOrd="0" destOrd="0" presId="urn:microsoft.com/office/officeart/2009/3/layout/IncreasingArrowsProcess"/>
    <dgm:cxn modelId="{22C46E24-6DDF-4374-A705-E86513FAC52E}" type="presParOf" srcId="{FB1E5311-E896-4071-BB66-91EA1A918EC1}" destId="{5BCB189B-F1CB-47E1-8C40-1D2308ED59F3}" srcOrd="1" destOrd="0" presId="urn:microsoft.com/office/officeart/2009/3/layout/IncreasingArrowsProcess"/>
    <dgm:cxn modelId="{86B98294-9D2D-4BAF-B061-858BA5B4CD33}" type="presParOf" srcId="{FB1E5311-E896-4071-BB66-91EA1A918EC1}" destId="{7CDD8D89-2FD8-4C71-9FF7-4359766569EC}" srcOrd="2" destOrd="0" presId="urn:microsoft.com/office/officeart/2009/3/layout/IncreasingArrowsProcess"/>
    <dgm:cxn modelId="{104E30F7-308F-4FC4-A0DD-DD9ED21DE2A3}" type="presParOf" srcId="{FB1E5311-E896-4071-BB66-91EA1A918EC1}" destId="{D26762EB-E8D9-41C0-BDF4-C74B4449D5C1}" srcOrd="3" destOrd="0" presId="urn:microsoft.com/office/officeart/2009/3/layout/IncreasingArrowsProcess"/>
    <dgm:cxn modelId="{EA7C811D-A04F-463B-8A93-FB04F227696B}" type="presParOf" srcId="{FB1E5311-E896-4071-BB66-91EA1A918EC1}" destId="{AD381BD7-D549-4BF8-B4FA-17B4B93418CD}" srcOrd="4" destOrd="0" presId="urn:microsoft.com/office/officeart/2009/3/layout/IncreasingArrowsProcess"/>
    <dgm:cxn modelId="{31DB0796-DB70-438D-9F97-9046E207C248}" type="presParOf" srcId="{FB1E5311-E896-4071-BB66-91EA1A918EC1}" destId="{21343665-173F-4A85-921D-3DE52571B8F7}"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72A46BA-1B03-4B1C-9DEE-6E0C835E577B}" type="doc">
      <dgm:prSet loTypeId="urn:microsoft.com/office/officeart/2005/8/layout/bProcess2" loCatId="process" qsTypeId="urn:microsoft.com/office/officeart/2005/8/quickstyle/3d2" qsCatId="3D" csTypeId="urn:microsoft.com/office/officeart/2005/8/colors/colorful4" csCatId="colorful" phldr="1"/>
      <dgm:spPr/>
      <dgm:t>
        <a:bodyPr/>
        <a:lstStyle/>
        <a:p>
          <a:endParaRPr lang="zh-TW" altLang="en-US"/>
        </a:p>
      </dgm:t>
    </dgm:pt>
    <dgm:pt modelId="{5494C915-031A-4BF1-BB40-767C373EE110}">
      <dgm:prSet phldrT="[文字]" custT="1"/>
      <dgm:spPr/>
      <dgm:t>
        <a:bodyPr/>
        <a:lstStyle/>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機器人</a:t>
          </a:r>
          <a:endParaRPr lang="en-US" altLang="zh-TW"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比賽</a:t>
          </a:r>
        </a:p>
      </dgm:t>
    </dgm:pt>
    <dgm:pt modelId="{4BDC8E2E-44F9-4364-A16D-F703690E75D6}" type="parTrans" cxnId="{DCCD0CEA-063E-4C56-906A-D1E3EB914262}">
      <dgm:prSet/>
      <dgm:spPr/>
      <dgm:t>
        <a:bodyPr/>
        <a:lstStyle/>
        <a:p>
          <a:endParaRPr lang="zh-TW" altLang="en-US"/>
        </a:p>
      </dgm:t>
    </dgm:pt>
    <dgm:pt modelId="{F90204F2-517F-43F1-BC28-71456054DA58}" type="sibTrans" cxnId="{DCCD0CEA-063E-4C56-906A-D1E3EB914262}">
      <dgm:prSet/>
      <dgm:spPr/>
      <dgm:t>
        <a:bodyPr/>
        <a:lstStyle/>
        <a:p>
          <a:endParaRPr lang="zh-TW" altLang="en-US"/>
        </a:p>
      </dgm:t>
    </dgm:pt>
    <dgm:pt modelId="{D3039EAE-CA3B-4944-B6F0-DCA0970BD79C}">
      <dgm:prSet phldrT="[文字]" custT="1"/>
      <dgm:spPr/>
      <dgm:t>
        <a:bodyPr/>
        <a:lstStyle/>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做好準備</a:t>
          </a:r>
        </a:p>
      </dgm:t>
    </dgm:pt>
    <dgm:pt modelId="{7389ECD5-663F-413D-A319-65930ECD4DE6}" type="parTrans" cxnId="{682C2647-B1F3-4F1A-B536-ABA92710A0E2}">
      <dgm:prSet/>
      <dgm:spPr/>
      <dgm:t>
        <a:bodyPr/>
        <a:lstStyle/>
        <a:p>
          <a:endParaRPr lang="zh-TW" altLang="en-US"/>
        </a:p>
      </dgm:t>
    </dgm:pt>
    <dgm:pt modelId="{388D455A-D022-479C-B6F6-E97ECFF66348}" type="sibTrans" cxnId="{682C2647-B1F3-4F1A-B536-ABA92710A0E2}">
      <dgm:prSet/>
      <dgm:spPr/>
      <dgm:t>
        <a:bodyPr/>
        <a:lstStyle/>
        <a:p>
          <a:endParaRPr lang="zh-TW" altLang="en-US"/>
        </a:p>
      </dgm:t>
    </dgm:pt>
    <dgm:pt modelId="{636F3B35-EFA0-4A69-9B31-12A034302965}">
      <dgm:prSet phldrT="[文字]" custT="1"/>
      <dgm:spPr/>
      <dgm:t>
        <a:bodyPr/>
        <a:lstStyle/>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現場</a:t>
          </a:r>
          <a:endParaRPr lang="en-US" altLang="zh-TW"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干擾</a:t>
          </a:r>
        </a:p>
      </dgm:t>
    </dgm:pt>
    <dgm:pt modelId="{03E7ABEA-30C7-4CAF-87B8-196C1D0962C3}" type="parTrans" cxnId="{BD8D2233-E633-497C-9C49-EA340988F283}">
      <dgm:prSet/>
      <dgm:spPr/>
      <dgm:t>
        <a:bodyPr/>
        <a:lstStyle/>
        <a:p>
          <a:endParaRPr lang="zh-TW" altLang="en-US"/>
        </a:p>
      </dgm:t>
    </dgm:pt>
    <dgm:pt modelId="{8BD75877-5821-43BC-AE7B-DDBE21F691A9}" type="sibTrans" cxnId="{BD8D2233-E633-497C-9C49-EA340988F283}">
      <dgm:prSet/>
      <dgm:spPr/>
      <dgm:t>
        <a:bodyPr/>
        <a:lstStyle/>
        <a:p>
          <a:endParaRPr lang="zh-TW" altLang="en-US"/>
        </a:p>
      </dgm:t>
    </dgm:pt>
    <dgm:pt modelId="{C365C4C0-B2D2-414B-9B60-914075537559}">
      <dgm:prSet phldrT="[文字]" custT="1"/>
      <dgm:spPr/>
      <dgm:t>
        <a:bodyPr/>
        <a:lstStyle/>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設備失效</a:t>
          </a:r>
        </a:p>
      </dgm:t>
    </dgm:pt>
    <dgm:pt modelId="{3526B24C-642C-4B7F-9A6F-6A4306F587FE}" type="parTrans" cxnId="{59343B56-0DD3-4B7B-8EF4-89FD871BE466}">
      <dgm:prSet/>
      <dgm:spPr/>
      <dgm:t>
        <a:bodyPr/>
        <a:lstStyle/>
        <a:p>
          <a:endParaRPr lang="zh-TW" altLang="en-US"/>
        </a:p>
      </dgm:t>
    </dgm:pt>
    <dgm:pt modelId="{FF17EEFA-EE73-4137-992B-576F50A21A17}" type="sibTrans" cxnId="{59343B56-0DD3-4B7B-8EF4-89FD871BE466}">
      <dgm:prSet/>
      <dgm:spPr/>
      <dgm:t>
        <a:bodyPr/>
        <a:lstStyle/>
        <a:p>
          <a:endParaRPr lang="zh-TW" altLang="en-US"/>
        </a:p>
      </dgm:t>
    </dgm:pt>
    <dgm:pt modelId="{0C47FDEE-6614-4D9E-8670-84D91C193394}">
      <dgm:prSet phldrT="[文字]" custT="1"/>
      <dgm:spPr/>
      <dgm:t>
        <a:bodyPr/>
        <a:lstStyle/>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陷入困境</a:t>
          </a:r>
          <a:endParaRPr lang="en-US" altLang="zh-TW"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gm:t>
    </dgm:pt>
    <dgm:pt modelId="{55E89CD8-A73B-43D9-A39A-DAD062DB4CD3}" type="parTrans" cxnId="{627969D6-ADC3-4CA0-AC57-5054439B3036}">
      <dgm:prSet/>
      <dgm:spPr/>
      <dgm:t>
        <a:bodyPr/>
        <a:lstStyle/>
        <a:p>
          <a:endParaRPr lang="zh-TW" altLang="en-US"/>
        </a:p>
      </dgm:t>
    </dgm:pt>
    <dgm:pt modelId="{034D1D7B-E6F7-41FE-9076-696BEB67F495}" type="sibTrans" cxnId="{627969D6-ADC3-4CA0-AC57-5054439B3036}">
      <dgm:prSet/>
      <dgm:spPr/>
      <dgm:t>
        <a:bodyPr/>
        <a:lstStyle/>
        <a:p>
          <a:endParaRPr lang="zh-TW" altLang="en-US"/>
        </a:p>
      </dgm:t>
    </dgm:pt>
    <dgm:pt modelId="{00D4E5B5-A643-4F5C-BA25-B40DC196F4F8}">
      <dgm:prSet phldrT="[文字]" custT="1"/>
      <dgm:spPr/>
      <dgm:t>
        <a:bodyPr/>
        <a:lstStyle/>
        <a:p>
          <a:r>
            <a:rPr lang="zh-TW" altLang="en-US" sz="36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成功</a:t>
          </a:r>
          <a:endParaRPr lang="zh-TW" altLang="en-US" sz="31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gm:t>
    </dgm:pt>
    <dgm:pt modelId="{DE023BC3-6653-49AF-AF97-7A6D55B856ED}" type="parTrans" cxnId="{AB86C252-08A2-40ED-ABFF-B6BCCFC69F83}">
      <dgm:prSet/>
      <dgm:spPr/>
      <dgm:t>
        <a:bodyPr/>
        <a:lstStyle/>
        <a:p>
          <a:endParaRPr lang="zh-TW" altLang="en-US"/>
        </a:p>
      </dgm:t>
    </dgm:pt>
    <dgm:pt modelId="{FACEEA89-E796-4A3F-85C4-FC467E302C43}" type="sibTrans" cxnId="{AB86C252-08A2-40ED-ABFF-B6BCCFC69F83}">
      <dgm:prSet/>
      <dgm:spPr/>
      <dgm:t>
        <a:bodyPr/>
        <a:lstStyle/>
        <a:p>
          <a:endParaRPr lang="zh-TW" altLang="en-US"/>
        </a:p>
      </dgm:t>
    </dgm:pt>
    <dgm:pt modelId="{21906FA9-A729-4D3C-9053-5A4E559A8AD0}">
      <dgm:prSet phldrT="[文字]" custT="1"/>
      <dgm:spPr/>
      <dgm:t>
        <a:bodyPr/>
        <a:lstStyle/>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愈挫愈勇</a:t>
          </a:r>
          <a:endParaRPr lang="en-US" altLang="zh-TW"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gm:t>
    </dgm:pt>
    <dgm:pt modelId="{B044753C-A48C-433A-906A-594E185E0CF6}" type="parTrans" cxnId="{728DDBCB-D467-4539-8523-BE7D3F823A6B}">
      <dgm:prSet/>
      <dgm:spPr/>
      <dgm:t>
        <a:bodyPr/>
        <a:lstStyle/>
        <a:p>
          <a:endParaRPr lang="zh-TW" altLang="en-US"/>
        </a:p>
      </dgm:t>
    </dgm:pt>
    <dgm:pt modelId="{40C1899F-8F79-48FD-A796-2B42B6DCFDF8}" type="sibTrans" cxnId="{728DDBCB-D467-4539-8523-BE7D3F823A6B}">
      <dgm:prSet/>
      <dgm:spPr/>
      <dgm:t>
        <a:bodyPr/>
        <a:lstStyle/>
        <a:p>
          <a:endParaRPr lang="zh-TW" altLang="en-US"/>
        </a:p>
      </dgm:t>
    </dgm:pt>
    <dgm:pt modelId="{7C9796FC-86EF-417C-9039-69F6C51D1C20}">
      <dgm:prSet phldrT="[文字]" custT="1"/>
      <dgm:spPr/>
      <dgm:t>
        <a:bodyPr/>
        <a:lstStyle/>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超越自我</a:t>
          </a:r>
          <a:endParaRPr lang="en-US" altLang="zh-TW"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gm:t>
    </dgm:pt>
    <dgm:pt modelId="{B589E7D0-401A-42AD-BE7A-E14AD30244E9}" type="parTrans" cxnId="{A2341F92-7C2E-4917-B4D0-6303FE2E712B}">
      <dgm:prSet/>
      <dgm:spPr/>
      <dgm:t>
        <a:bodyPr/>
        <a:lstStyle/>
        <a:p>
          <a:endParaRPr lang="zh-TW" altLang="en-US"/>
        </a:p>
      </dgm:t>
    </dgm:pt>
    <dgm:pt modelId="{B86132A4-3532-4C86-BA2E-18FD78191684}" type="sibTrans" cxnId="{A2341F92-7C2E-4917-B4D0-6303FE2E712B}">
      <dgm:prSet/>
      <dgm:spPr/>
      <dgm:t>
        <a:bodyPr/>
        <a:lstStyle/>
        <a:p>
          <a:endParaRPr lang="zh-TW" altLang="en-US"/>
        </a:p>
      </dgm:t>
    </dgm:pt>
    <dgm:pt modelId="{DDA2119A-6411-4399-96C9-09AA4DF62466}">
      <dgm:prSet phldrT="[文字]" custT="1"/>
      <dgm:spPr/>
      <dgm:t>
        <a:bodyPr/>
        <a:lstStyle/>
        <a:p>
          <a:r>
            <a:rPr lang="zh-TW" altLang="en-US"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積極挽救</a:t>
          </a:r>
          <a:endParaRPr lang="en-US" altLang="zh-TW" sz="28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gm:t>
    </dgm:pt>
    <dgm:pt modelId="{71BF5EED-39A9-4796-A340-D85645398D9D}" type="parTrans" cxnId="{35FF3567-B2FA-4898-803C-A19B9AE3B4B7}">
      <dgm:prSet/>
      <dgm:spPr/>
      <dgm:t>
        <a:bodyPr/>
        <a:lstStyle/>
        <a:p>
          <a:endParaRPr lang="zh-TW" altLang="en-US"/>
        </a:p>
      </dgm:t>
    </dgm:pt>
    <dgm:pt modelId="{F22157AD-B2E9-46A5-BF1A-B0B766E47715}" type="sibTrans" cxnId="{35FF3567-B2FA-4898-803C-A19B9AE3B4B7}">
      <dgm:prSet/>
      <dgm:spPr/>
      <dgm:t>
        <a:bodyPr/>
        <a:lstStyle/>
        <a:p>
          <a:endParaRPr lang="zh-TW" altLang="en-US"/>
        </a:p>
      </dgm:t>
    </dgm:pt>
    <dgm:pt modelId="{01AF828A-1F9B-43AF-8310-D54E629B3557}" type="pres">
      <dgm:prSet presAssocID="{A72A46BA-1B03-4B1C-9DEE-6E0C835E577B}" presName="diagram" presStyleCnt="0">
        <dgm:presLayoutVars>
          <dgm:dir/>
          <dgm:resizeHandles/>
        </dgm:presLayoutVars>
      </dgm:prSet>
      <dgm:spPr/>
    </dgm:pt>
    <dgm:pt modelId="{8A96B590-1CBD-4FAB-94DD-B9DF5D91BE52}" type="pres">
      <dgm:prSet presAssocID="{5494C915-031A-4BF1-BB40-767C373EE110}" presName="firstNode" presStyleLbl="node1" presStyleIdx="0" presStyleCnt="9">
        <dgm:presLayoutVars>
          <dgm:bulletEnabled val="1"/>
        </dgm:presLayoutVars>
      </dgm:prSet>
      <dgm:spPr/>
    </dgm:pt>
    <dgm:pt modelId="{EF1458D3-77BA-4DDC-8DFE-900290A28226}" type="pres">
      <dgm:prSet presAssocID="{F90204F2-517F-43F1-BC28-71456054DA58}" presName="sibTrans" presStyleLbl="sibTrans2D1" presStyleIdx="0" presStyleCnt="8"/>
      <dgm:spPr/>
    </dgm:pt>
    <dgm:pt modelId="{3A4A5B8F-D7A8-49DE-A1F8-508B92B1AAC8}" type="pres">
      <dgm:prSet presAssocID="{D3039EAE-CA3B-4944-B6F0-DCA0970BD79C}" presName="middleNode" presStyleCnt="0"/>
      <dgm:spPr/>
    </dgm:pt>
    <dgm:pt modelId="{1F07891A-926A-41A1-B4A4-3205275DD3B9}" type="pres">
      <dgm:prSet presAssocID="{D3039EAE-CA3B-4944-B6F0-DCA0970BD79C}" presName="padding" presStyleLbl="node1" presStyleIdx="0" presStyleCnt="9"/>
      <dgm:spPr/>
    </dgm:pt>
    <dgm:pt modelId="{BA7E06B4-5D9C-413C-8C9E-2D49E8DA4AB8}" type="pres">
      <dgm:prSet presAssocID="{D3039EAE-CA3B-4944-B6F0-DCA0970BD79C}" presName="shape" presStyleLbl="node1" presStyleIdx="1" presStyleCnt="9">
        <dgm:presLayoutVars>
          <dgm:bulletEnabled val="1"/>
        </dgm:presLayoutVars>
      </dgm:prSet>
      <dgm:spPr/>
    </dgm:pt>
    <dgm:pt modelId="{940A9779-DED3-4AC6-A5B3-D34762112979}" type="pres">
      <dgm:prSet presAssocID="{388D455A-D022-479C-B6F6-E97ECFF66348}" presName="sibTrans" presStyleLbl="sibTrans2D1" presStyleIdx="1" presStyleCnt="8"/>
      <dgm:spPr/>
    </dgm:pt>
    <dgm:pt modelId="{026311ED-DC2A-4CF5-B3D3-2499EF4D8EC2}" type="pres">
      <dgm:prSet presAssocID="{636F3B35-EFA0-4A69-9B31-12A034302965}" presName="middleNode" presStyleCnt="0"/>
      <dgm:spPr/>
    </dgm:pt>
    <dgm:pt modelId="{9314AFEF-533F-4772-987A-2745A3F11C62}" type="pres">
      <dgm:prSet presAssocID="{636F3B35-EFA0-4A69-9B31-12A034302965}" presName="padding" presStyleLbl="node1" presStyleIdx="1" presStyleCnt="9"/>
      <dgm:spPr/>
    </dgm:pt>
    <dgm:pt modelId="{C149896F-B687-4A5F-8BC5-973D96B540BB}" type="pres">
      <dgm:prSet presAssocID="{636F3B35-EFA0-4A69-9B31-12A034302965}" presName="shape" presStyleLbl="node1" presStyleIdx="2" presStyleCnt="9">
        <dgm:presLayoutVars>
          <dgm:bulletEnabled val="1"/>
        </dgm:presLayoutVars>
      </dgm:prSet>
      <dgm:spPr/>
    </dgm:pt>
    <dgm:pt modelId="{D2CAE1A2-664A-4B48-A1EF-702829ECD478}" type="pres">
      <dgm:prSet presAssocID="{8BD75877-5821-43BC-AE7B-DDBE21F691A9}" presName="sibTrans" presStyleLbl="sibTrans2D1" presStyleIdx="2" presStyleCnt="8"/>
      <dgm:spPr/>
    </dgm:pt>
    <dgm:pt modelId="{80E7D5D4-391F-47A6-8A27-96C89884B642}" type="pres">
      <dgm:prSet presAssocID="{C365C4C0-B2D2-414B-9B60-914075537559}" presName="middleNode" presStyleCnt="0"/>
      <dgm:spPr/>
    </dgm:pt>
    <dgm:pt modelId="{D1A66390-0BDC-460C-BF90-C2108E8A7078}" type="pres">
      <dgm:prSet presAssocID="{C365C4C0-B2D2-414B-9B60-914075537559}" presName="padding" presStyleLbl="node1" presStyleIdx="2" presStyleCnt="9"/>
      <dgm:spPr/>
    </dgm:pt>
    <dgm:pt modelId="{10D22809-4BC6-4BB3-B18B-BAA9719CA365}" type="pres">
      <dgm:prSet presAssocID="{C365C4C0-B2D2-414B-9B60-914075537559}" presName="shape" presStyleLbl="node1" presStyleIdx="3" presStyleCnt="9">
        <dgm:presLayoutVars>
          <dgm:bulletEnabled val="1"/>
        </dgm:presLayoutVars>
      </dgm:prSet>
      <dgm:spPr/>
    </dgm:pt>
    <dgm:pt modelId="{9773712E-CB43-4B8E-85B6-298A25463014}" type="pres">
      <dgm:prSet presAssocID="{FF17EEFA-EE73-4137-992B-576F50A21A17}" presName="sibTrans" presStyleLbl="sibTrans2D1" presStyleIdx="3" presStyleCnt="8"/>
      <dgm:spPr/>
    </dgm:pt>
    <dgm:pt modelId="{B19C5D96-71B5-4A53-96B5-76645CC7C91F}" type="pres">
      <dgm:prSet presAssocID="{0C47FDEE-6614-4D9E-8670-84D91C193394}" presName="middleNode" presStyleCnt="0"/>
      <dgm:spPr/>
    </dgm:pt>
    <dgm:pt modelId="{3CB7F628-28AF-4944-97DD-B86A118FF53C}" type="pres">
      <dgm:prSet presAssocID="{0C47FDEE-6614-4D9E-8670-84D91C193394}" presName="padding" presStyleLbl="node1" presStyleIdx="3" presStyleCnt="9"/>
      <dgm:spPr/>
    </dgm:pt>
    <dgm:pt modelId="{D5203CDA-CFA4-46CB-81E2-A39231F86C9A}" type="pres">
      <dgm:prSet presAssocID="{0C47FDEE-6614-4D9E-8670-84D91C193394}" presName="shape" presStyleLbl="node1" presStyleIdx="4" presStyleCnt="9">
        <dgm:presLayoutVars>
          <dgm:bulletEnabled val="1"/>
        </dgm:presLayoutVars>
      </dgm:prSet>
      <dgm:spPr/>
    </dgm:pt>
    <dgm:pt modelId="{1EC3A292-35BD-45D7-A677-5FDC8DE7DE69}" type="pres">
      <dgm:prSet presAssocID="{034D1D7B-E6F7-41FE-9076-696BEB67F495}" presName="sibTrans" presStyleLbl="sibTrans2D1" presStyleIdx="4" presStyleCnt="8"/>
      <dgm:spPr/>
    </dgm:pt>
    <dgm:pt modelId="{E5385D32-037D-47CA-A656-F1F971B6296D}" type="pres">
      <dgm:prSet presAssocID="{DDA2119A-6411-4399-96C9-09AA4DF62466}" presName="middleNode" presStyleCnt="0"/>
      <dgm:spPr/>
    </dgm:pt>
    <dgm:pt modelId="{702535F8-916F-4A13-9D54-A9498FE59213}" type="pres">
      <dgm:prSet presAssocID="{DDA2119A-6411-4399-96C9-09AA4DF62466}" presName="padding" presStyleLbl="node1" presStyleIdx="4" presStyleCnt="9"/>
      <dgm:spPr/>
    </dgm:pt>
    <dgm:pt modelId="{D76604E8-47B3-425F-9489-DB4CDB2F6E9D}" type="pres">
      <dgm:prSet presAssocID="{DDA2119A-6411-4399-96C9-09AA4DF62466}" presName="shape" presStyleLbl="node1" presStyleIdx="5" presStyleCnt="9">
        <dgm:presLayoutVars>
          <dgm:bulletEnabled val="1"/>
        </dgm:presLayoutVars>
      </dgm:prSet>
      <dgm:spPr/>
    </dgm:pt>
    <dgm:pt modelId="{29AD8428-37CC-405E-B42D-645C3A35B38B}" type="pres">
      <dgm:prSet presAssocID="{F22157AD-B2E9-46A5-BF1A-B0B766E47715}" presName="sibTrans" presStyleLbl="sibTrans2D1" presStyleIdx="5" presStyleCnt="8"/>
      <dgm:spPr/>
    </dgm:pt>
    <dgm:pt modelId="{A809E3AE-1936-48D7-B9C7-6EB68F638FA6}" type="pres">
      <dgm:prSet presAssocID="{21906FA9-A729-4D3C-9053-5A4E559A8AD0}" presName="middleNode" presStyleCnt="0"/>
      <dgm:spPr/>
    </dgm:pt>
    <dgm:pt modelId="{D02EDBF0-C0A4-47CD-A644-C2303159F186}" type="pres">
      <dgm:prSet presAssocID="{21906FA9-A729-4D3C-9053-5A4E559A8AD0}" presName="padding" presStyleLbl="node1" presStyleIdx="5" presStyleCnt="9"/>
      <dgm:spPr/>
    </dgm:pt>
    <dgm:pt modelId="{0BB69556-ED3C-42B1-B609-B47C7434E2F7}" type="pres">
      <dgm:prSet presAssocID="{21906FA9-A729-4D3C-9053-5A4E559A8AD0}" presName="shape" presStyleLbl="node1" presStyleIdx="6" presStyleCnt="9">
        <dgm:presLayoutVars>
          <dgm:bulletEnabled val="1"/>
        </dgm:presLayoutVars>
      </dgm:prSet>
      <dgm:spPr/>
    </dgm:pt>
    <dgm:pt modelId="{1E4F3461-72AF-4750-A160-852C4216B71E}" type="pres">
      <dgm:prSet presAssocID="{40C1899F-8F79-48FD-A796-2B42B6DCFDF8}" presName="sibTrans" presStyleLbl="sibTrans2D1" presStyleIdx="6" presStyleCnt="8"/>
      <dgm:spPr/>
    </dgm:pt>
    <dgm:pt modelId="{91DC1F08-DF10-42D9-A4D0-EEA12BE05547}" type="pres">
      <dgm:prSet presAssocID="{7C9796FC-86EF-417C-9039-69F6C51D1C20}" presName="middleNode" presStyleCnt="0"/>
      <dgm:spPr/>
    </dgm:pt>
    <dgm:pt modelId="{B0B329E8-B986-422B-BA1B-681746467C57}" type="pres">
      <dgm:prSet presAssocID="{7C9796FC-86EF-417C-9039-69F6C51D1C20}" presName="padding" presStyleLbl="node1" presStyleIdx="6" presStyleCnt="9"/>
      <dgm:spPr/>
    </dgm:pt>
    <dgm:pt modelId="{80BB3FD3-7C6A-494C-A5B3-52B9A142CFE2}" type="pres">
      <dgm:prSet presAssocID="{7C9796FC-86EF-417C-9039-69F6C51D1C20}" presName="shape" presStyleLbl="node1" presStyleIdx="7" presStyleCnt="9">
        <dgm:presLayoutVars>
          <dgm:bulletEnabled val="1"/>
        </dgm:presLayoutVars>
      </dgm:prSet>
      <dgm:spPr/>
    </dgm:pt>
    <dgm:pt modelId="{9BDE9B3B-9407-4C2C-954C-BE0C14463D4C}" type="pres">
      <dgm:prSet presAssocID="{B86132A4-3532-4C86-BA2E-18FD78191684}" presName="sibTrans" presStyleLbl="sibTrans2D1" presStyleIdx="7" presStyleCnt="8"/>
      <dgm:spPr/>
    </dgm:pt>
    <dgm:pt modelId="{EA857024-C1DB-4F4D-9B87-0BB62A256A49}" type="pres">
      <dgm:prSet presAssocID="{00D4E5B5-A643-4F5C-BA25-B40DC196F4F8}" presName="lastNode" presStyleLbl="node1" presStyleIdx="8" presStyleCnt="9" custLinFactNeighborX="976" custLinFactNeighborY="-7323">
        <dgm:presLayoutVars>
          <dgm:bulletEnabled val="1"/>
        </dgm:presLayoutVars>
      </dgm:prSet>
      <dgm:spPr/>
    </dgm:pt>
  </dgm:ptLst>
  <dgm:cxnLst>
    <dgm:cxn modelId="{92558826-6C18-4FEA-B564-46A1C3C6D104}" type="presOf" srcId="{DDA2119A-6411-4399-96C9-09AA4DF62466}" destId="{D76604E8-47B3-425F-9489-DB4CDB2F6E9D}" srcOrd="0" destOrd="0" presId="urn:microsoft.com/office/officeart/2005/8/layout/bProcess2"/>
    <dgm:cxn modelId="{36845229-19B9-4590-B99B-E24D2416C5C7}" type="presOf" srcId="{00D4E5B5-A643-4F5C-BA25-B40DC196F4F8}" destId="{EA857024-C1DB-4F4D-9B87-0BB62A256A49}" srcOrd="0" destOrd="0" presId="urn:microsoft.com/office/officeart/2005/8/layout/bProcess2"/>
    <dgm:cxn modelId="{BD8D2233-E633-497C-9C49-EA340988F283}" srcId="{A72A46BA-1B03-4B1C-9DEE-6E0C835E577B}" destId="{636F3B35-EFA0-4A69-9B31-12A034302965}" srcOrd="2" destOrd="0" parTransId="{03E7ABEA-30C7-4CAF-87B8-196C1D0962C3}" sibTransId="{8BD75877-5821-43BC-AE7B-DDBE21F691A9}"/>
    <dgm:cxn modelId="{AFDE915E-93B6-4D44-8069-D77E7D9035BC}" type="presOf" srcId="{21906FA9-A729-4D3C-9053-5A4E559A8AD0}" destId="{0BB69556-ED3C-42B1-B609-B47C7434E2F7}" srcOrd="0" destOrd="0" presId="urn:microsoft.com/office/officeart/2005/8/layout/bProcess2"/>
    <dgm:cxn modelId="{9D789A42-6F94-4587-ABCF-8483164754BE}" type="presOf" srcId="{FF17EEFA-EE73-4137-992B-576F50A21A17}" destId="{9773712E-CB43-4B8E-85B6-298A25463014}" srcOrd="0" destOrd="0" presId="urn:microsoft.com/office/officeart/2005/8/layout/bProcess2"/>
    <dgm:cxn modelId="{682C2647-B1F3-4F1A-B536-ABA92710A0E2}" srcId="{A72A46BA-1B03-4B1C-9DEE-6E0C835E577B}" destId="{D3039EAE-CA3B-4944-B6F0-DCA0970BD79C}" srcOrd="1" destOrd="0" parTransId="{7389ECD5-663F-413D-A319-65930ECD4DE6}" sibTransId="{388D455A-D022-479C-B6F6-E97ECFF66348}"/>
    <dgm:cxn modelId="{35FF3567-B2FA-4898-803C-A19B9AE3B4B7}" srcId="{A72A46BA-1B03-4B1C-9DEE-6E0C835E577B}" destId="{DDA2119A-6411-4399-96C9-09AA4DF62466}" srcOrd="5" destOrd="0" parTransId="{71BF5EED-39A9-4796-A340-D85645398D9D}" sibTransId="{F22157AD-B2E9-46A5-BF1A-B0B766E47715}"/>
    <dgm:cxn modelId="{7803C46D-F6FE-42ED-9FE9-2FA2ABFB6A6D}" type="presOf" srcId="{C365C4C0-B2D2-414B-9B60-914075537559}" destId="{10D22809-4BC6-4BB3-B18B-BAA9719CA365}" srcOrd="0" destOrd="0" presId="urn:microsoft.com/office/officeart/2005/8/layout/bProcess2"/>
    <dgm:cxn modelId="{C5CAA06F-8CA9-4572-8EB5-1B8DB20AD1B9}" type="presOf" srcId="{0C47FDEE-6614-4D9E-8670-84D91C193394}" destId="{D5203CDA-CFA4-46CB-81E2-A39231F86C9A}" srcOrd="0" destOrd="0" presId="urn:microsoft.com/office/officeart/2005/8/layout/bProcess2"/>
    <dgm:cxn modelId="{8C57E471-5DC3-4128-8036-863E29846E70}" type="presOf" srcId="{F90204F2-517F-43F1-BC28-71456054DA58}" destId="{EF1458D3-77BA-4DDC-8DFE-900290A28226}" srcOrd="0" destOrd="0" presId="urn:microsoft.com/office/officeart/2005/8/layout/bProcess2"/>
    <dgm:cxn modelId="{AB86C252-08A2-40ED-ABFF-B6BCCFC69F83}" srcId="{A72A46BA-1B03-4B1C-9DEE-6E0C835E577B}" destId="{00D4E5B5-A643-4F5C-BA25-B40DC196F4F8}" srcOrd="8" destOrd="0" parTransId="{DE023BC3-6653-49AF-AF97-7A6D55B856ED}" sibTransId="{FACEEA89-E796-4A3F-85C4-FC467E302C43}"/>
    <dgm:cxn modelId="{B1858875-1C37-4D06-BD9B-CBC8F9C360FE}" type="presOf" srcId="{F22157AD-B2E9-46A5-BF1A-B0B766E47715}" destId="{29AD8428-37CC-405E-B42D-645C3A35B38B}" srcOrd="0" destOrd="0" presId="urn:microsoft.com/office/officeart/2005/8/layout/bProcess2"/>
    <dgm:cxn modelId="{59343B56-0DD3-4B7B-8EF4-89FD871BE466}" srcId="{A72A46BA-1B03-4B1C-9DEE-6E0C835E577B}" destId="{C365C4C0-B2D2-414B-9B60-914075537559}" srcOrd="3" destOrd="0" parTransId="{3526B24C-642C-4B7F-9A6F-6A4306F587FE}" sibTransId="{FF17EEFA-EE73-4137-992B-576F50A21A17}"/>
    <dgm:cxn modelId="{0BF7F278-54F5-40B9-A845-A476BD37D2A1}" type="presOf" srcId="{A72A46BA-1B03-4B1C-9DEE-6E0C835E577B}" destId="{01AF828A-1F9B-43AF-8310-D54E629B3557}" srcOrd="0" destOrd="0" presId="urn:microsoft.com/office/officeart/2005/8/layout/bProcess2"/>
    <dgm:cxn modelId="{0E290485-B1D3-44B3-9E0A-6BB527F991DB}" type="presOf" srcId="{40C1899F-8F79-48FD-A796-2B42B6DCFDF8}" destId="{1E4F3461-72AF-4750-A160-852C4216B71E}" srcOrd="0" destOrd="0" presId="urn:microsoft.com/office/officeart/2005/8/layout/bProcess2"/>
    <dgm:cxn modelId="{A2341F92-7C2E-4917-B4D0-6303FE2E712B}" srcId="{A72A46BA-1B03-4B1C-9DEE-6E0C835E577B}" destId="{7C9796FC-86EF-417C-9039-69F6C51D1C20}" srcOrd="7" destOrd="0" parTransId="{B589E7D0-401A-42AD-BE7A-E14AD30244E9}" sibTransId="{B86132A4-3532-4C86-BA2E-18FD78191684}"/>
    <dgm:cxn modelId="{4E960EB4-B137-4EA7-9A0B-15796533FA51}" type="presOf" srcId="{388D455A-D022-479C-B6F6-E97ECFF66348}" destId="{940A9779-DED3-4AC6-A5B3-D34762112979}" srcOrd="0" destOrd="0" presId="urn:microsoft.com/office/officeart/2005/8/layout/bProcess2"/>
    <dgm:cxn modelId="{728DDBCB-D467-4539-8523-BE7D3F823A6B}" srcId="{A72A46BA-1B03-4B1C-9DEE-6E0C835E577B}" destId="{21906FA9-A729-4D3C-9053-5A4E559A8AD0}" srcOrd="6" destOrd="0" parTransId="{B044753C-A48C-433A-906A-594E185E0CF6}" sibTransId="{40C1899F-8F79-48FD-A796-2B42B6DCFDF8}"/>
    <dgm:cxn modelId="{AADB21CC-AEEF-4425-82A5-199B436B122E}" type="presOf" srcId="{8BD75877-5821-43BC-AE7B-DDBE21F691A9}" destId="{D2CAE1A2-664A-4B48-A1EF-702829ECD478}" srcOrd="0" destOrd="0" presId="urn:microsoft.com/office/officeart/2005/8/layout/bProcess2"/>
    <dgm:cxn modelId="{AE9356CD-6348-4159-A56E-3AE8487F5EC1}" type="presOf" srcId="{034D1D7B-E6F7-41FE-9076-696BEB67F495}" destId="{1EC3A292-35BD-45D7-A677-5FDC8DE7DE69}" srcOrd="0" destOrd="0" presId="urn:microsoft.com/office/officeart/2005/8/layout/bProcess2"/>
    <dgm:cxn modelId="{DE075FCE-1D36-4738-A8C2-83ADF9DCFD90}" type="presOf" srcId="{D3039EAE-CA3B-4944-B6F0-DCA0970BD79C}" destId="{BA7E06B4-5D9C-413C-8C9E-2D49E8DA4AB8}" srcOrd="0" destOrd="0" presId="urn:microsoft.com/office/officeart/2005/8/layout/bProcess2"/>
    <dgm:cxn modelId="{EE575CD0-7EA6-43EE-99BE-E422F57076A6}" type="presOf" srcId="{636F3B35-EFA0-4A69-9B31-12A034302965}" destId="{C149896F-B687-4A5F-8BC5-973D96B540BB}" srcOrd="0" destOrd="0" presId="urn:microsoft.com/office/officeart/2005/8/layout/bProcess2"/>
    <dgm:cxn modelId="{9F5F5CD5-1A85-4D5D-9942-276CAF48EB6C}" type="presOf" srcId="{5494C915-031A-4BF1-BB40-767C373EE110}" destId="{8A96B590-1CBD-4FAB-94DD-B9DF5D91BE52}" srcOrd="0" destOrd="0" presId="urn:microsoft.com/office/officeart/2005/8/layout/bProcess2"/>
    <dgm:cxn modelId="{627969D6-ADC3-4CA0-AC57-5054439B3036}" srcId="{A72A46BA-1B03-4B1C-9DEE-6E0C835E577B}" destId="{0C47FDEE-6614-4D9E-8670-84D91C193394}" srcOrd="4" destOrd="0" parTransId="{55E89CD8-A73B-43D9-A39A-DAD062DB4CD3}" sibTransId="{034D1D7B-E6F7-41FE-9076-696BEB67F495}"/>
    <dgm:cxn modelId="{6080D9E8-D1E6-41FC-B5CF-D6433543999B}" type="presOf" srcId="{7C9796FC-86EF-417C-9039-69F6C51D1C20}" destId="{80BB3FD3-7C6A-494C-A5B3-52B9A142CFE2}" srcOrd="0" destOrd="0" presId="urn:microsoft.com/office/officeart/2005/8/layout/bProcess2"/>
    <dgm:cxn modelId="{DCCD0CEA-063E-4C56-906A-D1E3EB914262}" srcId="{A72A46BA-1B03-4B1C-9DEE-6E0C835E577B}" destId="{5494C915-031A-4BF1-BB40-767C373EE110}" srcOrd="0" destOrd="0" parTransId="{4BDC8E2E-44F9-4364-A16D-F703690E75D6}" sibTransId="{F90204F2-517F-43F1-BC28-71456054DA58}"/>
    <dgm:cxn modelId="{AC5206F8-28F1-42C5-B478-EF50DD182D72}" type="presOf" srcId="{B86132A4-3532-4C86-BA2E-18FD78191684}" destId="{9BDE9B3B-9407-4C2C-954C-BE0C14463D4C}" srcOrd="0" destOrd="0" presId="urn:microsoft.com/office/officeart/2005/8/layout/bProcess2"/>
    <dgm:cxn modelId="{612ECC63-8D6E-496A-B44B-39E8F268B797}" type="presParOf" srcId="{01AF828A-1F9B-43AF-8310-D54E629B3557}" destId="{8A96B590-1CBD-4FAB-94DD-B9DF5D91BE52}" srcOrd="0" destOrd="0" presId="urn:microsoft.com/office/officeart/2005/8/layout/bProcess2"/>
    <dgm:cxn modelId="{A99A0053-BD5F-4A91-A961-57DE8C86018C}" type="presParOf" srcId="{01AF828A-1F9B-43AF-8310-D54E629B3557}" destId="{EF1458D3-77BA-4DDC-8DFE-900290A28226}" srcOrd="1" destOrd="0" presId="urn:microsoft.com/office/officeart/2005/8/layout/bProcess2"/>
    <dgm:cxn modelId="{6C5A294A-CE2F-41EA-A686-02DCD9181065}" type="presParOf" srcId="{01AF828A-1F9B-43AF-8310-D54E629B3557}" destId="{3A4A5B8F-D7A8-49DE-A1F8-508B92B1AAC8}" srcOrd="2" destOrd="0" presId="urn:microsoft.com/office/officeart/2005/8/layout/bProcess2"/>
    <dgm:cxn modelId="{3961F524-48D7-4602-AE15-3409D82A8354}" type="presParOf" srcId="{3A4A5B8F-D7A8-49DE-A1F8-508B92B1AAC8}" destId="{1F07891A-926A-41A1-B4A4-3205275DD3B9}" srcOrd="0" destOrd="0" presId="urn:microsoft.com/office/officeart/2005/8/layout/bProcess2"/>
    <dgm:cxn modelId="{15DAD05E-D621-47B4-B686-BD059B875C5B}" type="presParOf" srcId="{3A4A5B8F-D7A8-49DE-A1F8-508B92B1AAC8}" destId="{BA7E06B4-5D9C-413C-8C9E-2D49E8DA4AB8}" srcOrd="1" destOrd="0" presId="urn:microsoft.com/office/officeart/2005/8/layout/bProcess2"/>
    <dgm:cxn modelId="{649B94B5-7B6F-4C0D-9C57-3F9B9022B601}" type="presParOf" srcId="{01AF828A-1F9B-43AF-8310-D54E629B3557}" destId="{940A9779-DED3-4AC6-A5B3-D34762112979}" srcOrd="3" destOrd="0" presId="urn:microsoft.com/office/officeart/2005/8/layout/bProcess2"/>
    <dgm:cxn modelId="{2C8B02F0-8A4B-440F-8265-9BD217921B1F}" type="presParOf" srcId="{01AF828A-1F9B-43AF-8310-D54E629B3557}" destId="{026311ED-DC2A-4CF5-B3D3-2499EF4D8EC2}" srcOrd="4" destOrd="0" presId="urn:microsoft.com/office/officeart/2005/8/layout/bProcess2"/>
    <dgm:cxn modelId="{E4C63382-542F-4459-9388-24A245747BEA}" type="presParOf" srcId="{026311ED-DC2A-4CF5-B3D3-2499EF4D8EC2}" destId="{9314AFEF-533F-4772-987A-2745A3F11C62}" srcOrd="0" destOrd="0" presId="urn:microsoft.com/office/officeart/2005/8/layout/bProcess2"/>
    <dgm:cxn modelId="{9C1B6C5A-2488-490C-9551-EE51972C6ED2}" type="presParOf" srcId="{026311ED-DC2A-4CF5-B3D3-2499EF4D8EC2}" destId="{C149896F-B687-4A5F-8BC5-973D96B540BB}" srcOrd="1" destOrd="0" presId="urn:microsoft.com/office/officeart/2005/8/layout/bProcess2"/>
    <dgm:cxn modelId="{F194A5ED-663D-403C-989E-055CF47618C6}" type="presParOf" srcId="{01AF828A-1F9B-43AF-8310-D54E629B3557}" destId="{D2CAE1A2-664A-4B48-A1EF-702829ECD478}" srcOrd="5" destOrd="0" presId="urn:microsoft.com/office/officeart/2005/8/layout/bProcess2"/>
    <dgm:cxn modelId="{B054D4A0-01D5-4F96-9439-290DABAF3C79}" type="presParOf" srcId="{01AF828A-1F9B-43AF-8310-D54E629B3557}" destId="{80E7D5D4-391F-47A6-8A27-96C89884B642}" srcOrd="6" destOrd="0" presId="urn:microsoft.com/office/officeart/2005/8/layout/bProcess2"/>
    <dgm:cxn modelId="{9AD1F04B-2BAD-42ED-AFDC-53A7C64177B0}" type="presParOf" srcId="{80E7D5D4-391F-47A6-8A27-96C89884B642}" destId="{D1A66390-0BDC-460C-BF90-C2108E8A7078}" srcOrd="0" destOrd="0" presId="urn:microsoft.com/office/officeart/2005/8/layout/bProcess2"/>
    <dgm:cxn modelId="{11FB2B21-E038-4827-B137-2F23AD92E6F5}" type="presParOf" srcId="{80E7D5D4-391F-47A6-8A27-96C89884B642}" destId="{10D22809-4BC6-4BB3-B18B-BAA9719CA365}" srcOrd="1" destOrd="0" presId="urn:microsoft.com/office/officeart/2005/8/layout/bProcess2"/>
    <dgm:cxn modelId="{9A5969CA-9189-409F-A868-32E1E2A357B3}" type="presParOf" srcId="{01AF828A-1F9B-43AF-8310-D54E629B3557}" destId="{9773712E-CB43-4B8E-85B6-298A25463014}" srcOrd="7" destOrd="0" presId="urn:microsoft.com/office/officeart/2005/8/layout/bProcess2"/>
    <dgm:cxn modelId="{1ABD074E-2A41-480A-8D88-36FFE8441397}" type="presParOf" srcId="{01AF828A-1F9B-43AF-8310-D54E629B3557}" destId="{B19C5D96-71B5-4A53-96B5-76645CC7C91F}" srcOrd="8" destOrd="0" presId="urn:microsoft.com/office/officeart/2005/8/layout/bProcess2"/>
    <dgm:cxn modelId="{0D534759-EEF3-424E-9CB2-4140B862D6AF}" type="presParOf" srcId="{B19C5D96-71B5-4A53-96B5-76645CC7C91F}" destId="{3CB7F628-28AF-4944-97DD-B86A118FF53C}" srcOrd="0" destOrd="0" presId="urn:microsoft.com/office/officeart/2005/8/layout/bProcess2"/>
    <dgm:cxn modelId="{EED06C6C-4329-4F33-B970-8E924E43ACB3}" type="presParOf" srcId="{B19C5D96-71B5-4A53-96B5-76645CC7C91F}" destId="{D5203CDA-CFA4-46CB-81E2-A39231F86C9A}" srcOrd="1" destOrd="0" presId="urn:microsoft.com/office/officeart/2005/8/layout/bProcess2"/>
    <dgm:cxn modelId="{5237FC8E-A570-4A55-906A-081798EECC76}" type="presParOf" srcId="{01AF828A-1F9B-43AF-8310-D54E629B3557}" destId="{1EC3A292-35BD-45D7-A677-5FDC8DE7DE69}" srcOrd="9" destOrd="0" presId="urn:microsoft.com/office/officeart/2005/8/layout/bProcess2"/>
    <dgm:cxn modelId="{E4F26450-86AB-46F8-95B4-D68BB9A91A81}" type="presParOf" srcId="{01AF828A-1F9B-43AF-8310-D54E629B3557}" destId="{E5385D32-037D-47CA-A656-F1F971B6296D}" srcOrd="10" destOrd="0" presId="urn:microsoft.com/office/officeart/2005/8/layout/bProcess2"/>
    <dgm:cxn modelId="{39A081B9-4B65-416E-8896-9BC14970E8F8}" type="presParOf" srcId="{E5385D32-037D-47CA-A656-F1F971B6296D}" destId="{702535F8-916F-4A13-9D54-A9498FE59213}" srcOrd="0" destOrd="0" presId="urn:microsoft.com/office/officeart/2005/8/layout/bProcess2"/>
    <dgm:cxn modelId="{2F27C859-42C8-4453-B2C0-BF731B4F5920}" type="presParOf" srcId="{E5385D32-037D-47CA-A656-F1F971B6296D}" destId="{D76604E8-47B3-425F-9489-DB4CDB2F6E9D}" srcOrd="1" destOrd="0" presId="urn:microsoft.com/office/officeart/2005/8/layout/bProcess2"/>
    <dgm:cxn modelId="{3E352396-FCCB-4B7E-8E60-66524A61A96A}" type="presParOf" srcId="{01AF828A-1F9B-43AF-8310-D54E629B3557}" destId="{29AD8428-37CC-405E-B42D-645C3A35B38B}" srcOrd="11" destOrd="0" presId="urn:microsoft.com/office/officeart/2005/8/layout/bProcess2"/>
    <dgm:cxn modelId="{06CD89CC-FD38-4C70-8D24-27A2187101A8}" type="presParOf" srcId="{01AF828A-1F9B-43AF-8310-D54E629B3557}" destId="{A809E3AE-1936-48D7-B9C7-6EB68F638FA6}" srcOrd="12" destOrd="0" presId="urn:microsoft.com/office/officeart/2005/8/layout/bProcess2"/>
    <dgm:cxn modelId="{DF8D1623-6893-4AEE-9ED8-7C6A0B80BA52}" type="presParOf" srcId="{A809E3AE-1936-48D7-B9C7-6EB68F638FA6}" destId="{D02EDBF0-C0A4-47CD-A644-C2303159F186}" srcOrd="0" destOrd="0" presId="urn:microsoft.com/office/officeart/2005/8/layout/bProcess2"/>
    <dgm:cxn modelId="{9FDF7F48-7E37-4C58-8442-371DC8601783}" type="presParOf" srcId="{A809E3AE-1936-48D7-B9C7-6EB68F638FA6}" destId="{0BB69556-ED3C-42B1-B609-B47C7434E2F7}" srcOrd="1" destOrd="0" presId="urn:microsoft.com/office/officeart/2005/8/layout/bProcess2"/>
    <dgm:cxn modelId="{B19877D4-19DB-4334-9E8D-5904A44409AB}" type="presParOf" srcId="{01AF828A-1F9B-43AF-8310-D54E629B3557}" destId="{1E4F3461-72AF-4750-A160-852C4216B71E}" srcOrd="13" destOrd="0" presId="urn:microsoft.com/office/officeart/2005/8/layout/bProcess2"/>
    <dgm:cxn modelId="{8D455286-9AF1-4B1E-92CD-D30B1D9C663C}" type="presParOf" srcId="{01AF828A-1F9B-43AF-8310-D54E629B3557}" destId="{91DC1F08-DF10-42D9-A4D0-EEA12BE05547}" srcOrd="14" destOrd="0" presId="urn:microsoft.com/office/officeart/2005/8/layout/bProcess2"/>
    <dgm:cxn modelId="{CE4472DD-22D1-4208-B5A4-F2B9E9025D35}" type="presParOf" srcId="{91DC1F08-DF10-42D9-A4D0-EEA12BE05547}" destId="{B0B329E8-B986-422B-BA1B-681746467C57}" srcOrd="0" destOrd="0" presId="urn:microsoft.com/office/officeart/2005/8/layout/bProcess2"/>
    <dgm:cxn modelId="{4F0B01FA-8530-498F-8F81-7EB904F207E4}" type="presParOf" srcId="{91DC1F08-DF10-42D9-A4D0-EEA12BE05547}" destId="{80BB3FD3-7C6A-494C-A5B3-52B9A142CFE2}" srcOrd="1" destOrd="0" presId="urn:microsoft.com/office/officeart/2005/8/layout/bProcess2"/>
    <dgm:cxn modelId="{69497F61-B3B8-4D27-AD95-410D3CE13702}" type="presParOf" srcId="{01AF828A-1F9B-43AF-8310-D54E629B3557}" destId="{9BDE9B3B-9407-4C2C-954C-BE0C14463D4C}" srcOrd="15" destOrd="0" presId="urn:microsoft.com/office/officeart/2005/8/layout/bProcess2"/>
    <dgm:cxn modelId="{2AE347C3-29CC-4749-9672-B698B04CD457}" type="presParOf" srcId="{01AF828A-1F9B-43AF-8310-D54E629B3557}" destId="{EA857024-C1DB-4F4D-9B87-0BB62A256A49}" srcOrd="16"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3A573F7-464E-4150-9F66-F9E25216F415}" type="doc">
      <dgm:prSet loTypeId="urn:microsoft.com/office/officeart/2008/layout/VerticalAccentList" loCatId="list" qsTypeId="urn:microsoft.com/office/officeart/2005/8/quickstyle/3d3" qsCatId="3D" csTypeId="urn:microsoft.com/office/officeart/2005/8/colors/colorful4" csCatId="colorful" phldr="1"/>
      <dgm:spPr/>
      <dgm:t>
        <a:bodyPr/>
        <a:lstStyle/>
        <a:p>
          <a:endParaRPr lang="zh-TW" altLang="en-US"/>
        </a:p>
      </dgm:t>
    </dgm:pt>
    <dgm:pt modelId="{A32477AE-A765-475A-BD39-DE9FB4563478}">
      <dgm:prSet phldrT="[文字]"/>
      <dgm:spPr/>
      <dgm:t>
        <a:bodyPr/>
        <a:lstStyle/>
        <a:p>
          <a:r>
            <a:rPr lang="zh-TW" altLang="en-US" b="1" dirty="0">
              <a:latin typeface="標楷體" panose="03000509000000000000" pitchFamily="65" charset="-120"/>
              <a:ea typeface="標楷體" panose="03000509000000000000" pitchFamily="65" charset="-120"/>
            </a:rPr>
            <a:t>維基百科</a:t>
          </a:r>
        </a:p>
      </dgm:t>
    </dgm:pt>
    <dgm:pt modelId="{EF2764E2-CB31-47AD-83BE-7791C519CE00}" type="parTrans" cxnId="{AD4CBBBC-A968-4832-98CF-6A07D544F340}">
      <dgm:prSet/>
      <dgm:spPr/>
      <dgm:t>
        <a:bodyPr/>
        <a:lstStyle/>
        <a:p>
          <a:endParaRPr lang="zh-TW" altLang="en-US"/>
        </a:p>
      </dgm:t>
    </dgm:pt>
    <dgm:pt modelId="{3AF06D38-DFEF-43D3-B3BA-77DBD92280DD}" type="sibTrans" cxnId="{AD4CBBBC-A968-4832-98CF-6A07D544F340}">
      <dgm:prSet/>
      <dgm:spPr/>
      <dgm:t>
        <a:bodyPr/>
        <a:lstStyle/>
        <a:p>
          <a:endParaRPr lang="zh-TW" altLang="en-US"/>
        </a:p>
      </dgm:t>
    </dgm:pt>
    <dgm:pt modelId="{34F46873-5F09-4E63-80BA-4028A72DEEC5}">
      <dgm:prSet phldrT="[文字]"/>
      <dgm:spPr/>
      <dgm:t>
        <a:bodyPr/>
        <a:lstStyle/>
        <a:p>
          <a:r>
            <a:rPr lang="en-US" altLang="en-US" b="1" dirty="0">
              <a:latin typeface="標楷體" panose="03000509000000000000" pitchFamily="65" charset="-120"/>
              <a:ea typeface="標楷體" panose="03000509000000000000" pitchFamily="65" charset="-120"/>
            </a:rPr>
            <a:t>https://reurl.cc/Xkyd8g</a:t>
          </a:r>
          <a:endParaRPr lang="zh-TW" altLang="en-US" b="1" dirty="0">
            <a:latin typeface="標楷體" panose="03000509000000000000" pitchFamily="65" charset="-120"/>
            <a:ea typeface="標楷體" panose="03000509000000000000" pitchFamily="65" charset="-120"/>
          </a:endParaRPr>
        </a:p>
      </dgm:t>
    </dgm:pt>
    <dgm:pt modelId="{F63D5245-EB40-4930-A4F2-A12280E612A6}" type="parTrans" cxnId="{078AE22E-0F4C-4D98-80B5-000521A251DF}">
      <dgm:prSet/>
      <dgm:spPr/>
      <dgm:t>
        <a:bodyPr/>
        <a:lstStyle/>
        <a:p>
          <a:endParaRPr lang="zh-TW" altLang="en-US"/>
        </a:p>
      </dgm:t>
    </dgm:pt>
    <dgm:pt modelId="{11A2FD9C-8C42-4514-967E-2400A061141D}" type="sibTrans" cxnId="{078AE22E-0F4C-4D98-80B5-000521A251DF}">
      <dgm:prSet/>
      <dgm:spPr/>
      <dgm:t>
        <a:bodyPr/>
        <a:lstStyle/>
        <a:p>
          <a:endParaRPr lang="zh-TW" altLang="en-US"/>
        </a:p>
      </dgm:t>
    </dgm:pt>
    <dgm:pt modelId="{81C66602-74C1-439B-B474-9A4D5F6DB091}">
      <dgm:prSet phldrT="[文字]"/>
      <dgm:spPr/>
      <dgm:t>
        <a:bodyPr/>
        <a:lstStyle/>
        <a:p>
          <a:r>
            <a:rPr lang="zh-TW" altLang="en-US" b="1" dirty="0">
              <a:latin typeface="標楷體" panose="03000509000000000000" pitchFamily="65" charset="-120"/>
              <a:ea typeface="標楷體" panose="03000509000000000000" pitchFamily="65" charset="-120"/>
            </a:rPr>
            <a:t>痞客邦</a:t>
          </a:r>
        </a:p>
      </dgm:t>
    </dgm:pt>
    <dgm:pt modelId="{ED0A5DDE-430D-4F1D-9ADD-7AD6901B7C19}" type="parTrans" cxnId="{C0671516-2EE8-4A25-B672-3784AD1A82D7}">
      <dgm:prSet/>
      <dgm:spPr/>
      <dgm:t>
        <a:bodyPr/>
        <a:lstStyle/>
        <a:p>
          <a:endParaRPr lang="zh-TW" altLang="en-US"/>
        </a:p>
      </dgm:t>
    </dgm:pt>
    <dgm:pt modelId="{9F6D9218-54B2-4850-A11A-F27E7F064DCF}" type="sibTrans" cxnId="{C0671516-2EE8-4A25-B672-3784AD1A82D7}">
      <dgm:prSet/>
      <dgm:spPr/>
      <dgm:t>
        <a:bodyPr/>
        <a:lstStyle/>
        <a:p>
          <a:endParaRPr lang="zh-TW" altLang="en-US"/>
        </a:p>
      </dgm:t>
    </dgm:pt>
    <dgm:pt modelId="{2FFC0E6E-28E2-4AFF-AF24-066E15A7AB73}">
      <dgm:prSet phldrT="[文字]"/>
      <dgm:spPr/>
      <dgm:t>
        <a:bodyPr/>
        <a:lstStyle/>
        <a:p>
          <a:r>
            <a:rPr lang="en-US" altLang="en-US" b="1" dirty="0">
              <a:latin typeface="標楷體" panose="03000509000000000000" pitchFamily="65" charset="-120"/>
              <a:ea typeface="標楷體" panose="03000509000000000000" pitchFamily="65" charset="-120"/>
            </a:rPr>
            <a:t>https://mapleduh.pixnet.net/blog/post/49034832</a:t>
          </a:r>
          <a:endParaRPr lang="zh-TW" altLang="en-US" b="1" dirty="0">
            <a:latin typeface="標楷體" panose="03000509000000000000" pitchFamily="65" charset="-120"/>
            <a:ea typeface="標楷體" panose="03000509000000000000" pitchFamily="65" charset="-120"/>
          </a:endParaRPr>
        </a:p>
      </dgm:t>
    </dgm:pt>
    <dgm:pt modelId="{816D7EC6-1344-4C87-9CB1-80EB7C278A68}" type="parTrans" cxnId="{BDE5FC25-8A36-4DB6-894E-6FD69240BB74}">
      <dgm:prSet/>
      <dgm:spPr/>
      <dgm:t>
        <a:bodyPr/>
        <a:lstStyle/>
        <a:p>
          <a:endParaRPr lang="zh-TW" altLang="en-US"/>
        </a:p>
      </dgm:t>
    </dgm:pt>
    <dgm:pt modelId="{FA5B2BFF-CEC4-42D2-9964-D678920D4FA4}" type="sibTrans" cxnId="{BDE5FC25-8A36-4DB6-894E-6FD69240BB74}">
      <dgm:prSet/>
      <dgm:spPr/>
      <dgm:t>
        <a:bodyPr/>
        <a:lstStyle/>
        <a:p>
          <a:endParaRPr lang="zh-TW" altLang="en-US"/>
        </a:p>
      </dgm:t>
    </dgm:pt>
    <dgm:pt modelId="{5BDD5CEB-3004-4EC5-B650-6392EB1734DE}">
      <dgm:prSet phldrT="[文字]"/>
      <dgm:spPr/>
      <dgm:t>
        <a:bodyPr/>
        <a:lstStyle/>
        <a:p>
          <a:r>
            <a:rPr lang="zh-TW" altLang="en-US" b="1" dirty="0">
              <a:latin typeface="標楷體" panose="03000509000000000000" pitchFamily="65" charset="-120"/>
              <a:ea typeface="標楷體" panose="03000509000000000000" pitchFamily="65" charset="-120"/>
            </a:rPr>
            <a:t>綠腳財經筆記</a:t>
          </a:r>
        </a:p>
      </dgm:t>
    </dgm:pt>
    <dgm:pt modelId="{58F15FCD-02FB-4924-9E42-2DF0F829470C}" type="parTrans" cxnId="{0A52B214-5465-4B11-AB7B-557BDAC3F7B8}">
      <dgm:prSet/>
      <dgm:spPr/>
      <dgm:t>
        <a:bodyPr/>
        <a:lstStyle/>
        <a:p>
          <a:endParaRPr lang="zh-TW" altLang="en-US"/>
        </a:p>
      </dgm:t>
    </dgm:pt>
    <dgm:pt modelId="{5FED1F2D-74B3-48F6-A59C-19BF18D3CD12}" type="sibTrans" cxnId="{0A52B214-5465-4B11-AB7B-557BDAC3F7B8}">
      <dgm:prSet/>
      <dgm:spPr/>
      <dgm:t>
        <a:bodyPr/>
        <a:lstStyle/>
        <a:p>
          <a:endParaRPr lang="zh-TW" altLang="en-US"/>
        </a:p>
      </dgm:t>
    </dgm:pt>
    <dgm:pt modelId="{CBA22E69-D217-444E-BFFD-C0EF8EE27609}">
      <dgm:prSet phldrT="[文字]"/>
      <dgm:spPr/>
      <dgm:t>
        <a:bodyPr/>
        <a:lstStyle/>
        <a:p>
          <a:r>
            <a:rPr lang="en-US" altLang="en-US" b="1" dirty="0">
              <a:latin typeface="標楷體" panose="03000509000000000000" pitchFamily="65" charset="-120"/>
              <a:ea typeface="標楷體" panose="03000509000000000000" pitchFamily="65" charset="-120"/>
            </a:rPr>
            <a:t>https://reurl.cc/avA2k4</a:t>
          </a:r>
          <a:endParaRPr lang="zh-TW" altLang="en-US" b="1" dirty="0">
            <a:latin typeface="標楷體" panose="03000509000000000000" pitchFamily="65" charset="-120"/>
            <a:ea typeface="標楷體" panose="03000509000000000000" pitchFamily="65" charset="-120"/>
          </a:endParaRPr>
        </a:p>
      </dgm:t>
    </dgm:pt>
    <dgm:pt modelId="{04E04BE2-6B66-45FB-9C76-169D53CD7D6C}" type="parTrans" cxnId="{4FF9CFD3-2D0E-4374-B120-3A20EDE87141}">
      <dgm:prSet/>
      <dgm:spPr/>
      <dgm:t>
        <a:bodyPr/>
        <a:lstStyle/>
        <a:p>
          <a:endParaRPr lang="zh-TW" altLang="en-US"/>
        </a:p>
      </dgm:t>
    </dgm:pt>
    <dgm:pt modelId="{B759795F-0A12-49D8-8CB9-0AE6BC4D25EB}" type="sibTrans" cxnId="{4FF9CFD3-2D0E-4374-B120-3A20EDE87141}">
      <dgm:prSet/>
      <dgm:spPr/>
      <dgm:t>
        <a:bodyPr/>
        <a:lstStyle/>
        <a:p>
          <a:endParaRPr lang="zh-TW" altLang="en-US"/>
        </a:p>
      </dgm:t>
    </dgm:pt>
    <dgm:pt modelId="{D83A7ACD-B12F-45CC-AD2B-1877DB7D1032}">
      <dgm:prSet phldrT="[文字]"/>
      <dgm:spPr/>
      <dgm:t>
        <a:bodyPr/>
        <a:lstStyle/>
        <a:p>
          <a:r>
            <a:rPr lang="en-US" altLang="en-US" b="1" dirty="0">
              <a:latin typeface="標楷體" panose="03000509000000000000" pitchFamily="65" charset="-120"/>
              <a:ea typeface="標楷體" panose="03000509000000000000" pitchFamily="65" charset="-120"/>
            </a:rPr>
            <a:t>https://reurl.cc/avAoVD</a:t>
          </a:r>
          <a:endParaRPr lang="zh-TW" altLang="en-US" b="1" dirty="0">
            <a:latin typeface="標楷體" panose="03000509000000000000" pitchFamily="65" charset="-120"/>
            <a:ea typeface="標楷體" panose="03000509000000000000" pitchFamily="65" charset="-120"/>
          </a:endParaRPr>
        </a:p>
      </dgm:t>
    </dgm:pt>
    <dgm:pt modelId="{413CCECE-4940-46DF-B983-A40725EB1167}" type="parTrans" cxnId="{0F8A7D0C-D73B-4398-A1D2-BEE5813C2110}">
      <dgm:prSet/>
      <dgm:spPr/>
      <dgm:t>
        <a:bodyPr/>
        <a:lstStyle/>
        <a:p>
          <a:endParaRPr lang="zh-TW" altLang="en-US"/>
        </a:p>
      </dgm:t>
    </dgm:pt>
    <dgm:pt modelId="{44018DB5-F6F7-4FF1-8811-8D811216DE13}" type="sibTrans" cxnId="{0F8A7D0C-D73B-4398-A1D2-BEE5813C2110}">
      <dgm:prSet/>
      <dgm:spPr/>
      <dgm:t>
        <a:bodyPr/>
        <a:lstStyle/>
        <a:p>
          <a:endParaRPr lang="zh-TW" altLang="en-US"/>
        </a:p>
      </dgm:t>
    </dgm:pt>
    <dgm:pt modelId="{4B10DA46-9C43-43D5-B9A6-F628B8A11921}">
      <dgm:prSet phldrT="[文字]"/>
      <dgm:spPr/>
      <dgm:t>
        <a:bodyPr/>
        <a:lstStyle/>
        <a:p>
          <a:r>
            <a:rPr lang="en-US" altLang="zh-TW" b="1" dirty="0">
              <a:latin typeface="標楷體" panose="03000509000000000000" pitchFamily="65" charset="-120"/>
              <a:ea typeface="標楷體" panose="03000509000000000000" pitchFamily="65" charset="-120"/>
            </a:rPr>
            <a:t>STOCKFEEL</a:t>
          </a:r>
          <a:endParaRPr lang="zh-TW" altLang="en-US" b="1" dirty="0">
            <a:latin typeface="標楷體" panose="03000509000000000000" pitchFamily="65" charset="-120"/>
            <a:ea typeface="標楷體" panose="03000509000000000000" pitchFamily="65" charset="-120"/>
          </a:endParaRPr>
        </a:p>
      </dgm:t>
    </dgm:pt>
    <dgm:pt modelId="{0571DC3F-0D1F-41DE-B9AC-6F539BFB7D2D}" type="parTrans" cxnId="{995EAE47-2D4D-40C0-882D-469CE4F55426}">
      <dgm:prSet/>
      <dgm:spPr/>
      <dgm:t>
        <a:bodyPr/>
        <a:lstStyle/>
        <a:p>
          <a:endParaRPr lang="zh-TW" altLang="en-US"/>
        </a:p>
      </dgm:t>
    </dgm:pt>
    <dgm:pt modelId="{25884FC1-4321-4925-AE96-AD41D40B8A45}" type="sibTrans" cxnId="{995EAE47-2D4D-40C0-882D-469CE4F55426}">
      <dgm:prSet/>
      <dgm:spPr/>
      <dgm:t>
        <a:bodyPr/>
        <a:lstStyle/>
        <a:p>
          <a:endParaRPr lang="zh-TW" altLang="en-US"/>
        </a:p>
      </dgm:t>
    </dgm:pt>
    <dgm:pt modelId="{4330515F-A10E-46E5-B219-F774F454A907}" type="pres">
      <dgm:prSet presAssocID="{53A573F7-464E-4150-9F66-F9E25216F415}" presName="Name0" presStyleCnt="0">
        <dgm:presLayoutVars>
          <dgm:chMax/>
          <dgm:chPref/>
          <dgm:dir/>
        </dgm:presLayoutVars>
      </dgm:prSet>
      <dgm:spPr/>
    </dgm:pt>
    <dgm:pt modelId="{F939A6D9-B38E-4AAB-9546-93C39EEAE19A}" type="pres">
      <dgm:prSet presAssocID="{A32477AE-A765-475A-BD39-DE9FB4563478}" presName="parenttextcomposite" presStyleCnt="0"/>
      <dgm:spPr/>
    </dgm:pt>
    <dgm:pt modelId="{CC8AE0BA-0740-459D-A4D7-2F08138129E7}" type="pres">
      <dgm:prSet presAssocID="{A32477AE-A765-475A-BD39-DE9FB4563478}" presName="parenttext" presStyleLbl="revTx" presStyleIdx="0" presStyleCnt="4">
        <dgm:presLayoutVars>
          <dgm:chMax/>
          <dgm:chPref val="2"/>
          <dgm:bulletEnabled val="1"/>
        </dgm:presLayoutVars>
      </dgm:prSet>
      <dgm:spPr/>
    </dgm:pt>
    <dgm:pt modelId="{7BB1773D-9C02-47B2-A545-A0E99B112B13}" type="pres">
      <dgm:prSet presAssocID="{A32477AE-A765-475A-BD39-DE9FB4563478}" presName="composite" presStyleCnt="0"/>
      <dgm:spPr/>
    </dgm:pt>
    <dgm:pt modelId="{4126D8F5-2151-4B1E-A155-17905704F12B}" type="pres">
      <dgm:prSet presAssocID="{A32477AE-A765-475A-BD39-DE9FB4563478}" presName="chevron1" presStyleLbl="alignNode1" presStyleIdx="0" presStyleCnt="28"/>
      <dgm:spPr/>
    </dgm:pt>
    <dgm:pt modelId="{4D402152-9291-4F7D-946E-C6191750C0E0}" type="pres">
      <dgm:prSet presAssocID="{A32477AE-A765-475A-BD39-DE9FB4563478}" presName="chevron2" presStyleLbl="alignNode1" presStyleIdx="1" presStyleCnt="28"/>
      <dgm:spPr/>
    </dgm:pt>
    <dgm:pt modelId="{1718DA27-71C3-4B75-B0C3-19C69BB90533}" type="pres">
      <dgm:prSet presAssocID="{A32477AE-A765-475A-BD39-DE9FB4563478}" presName="chevron3" presStyleLbl="alignNode1" presStyleIdx="2" presStyleCnt="28"/>
      <dgm:spPr/>
    </dgm:pt>
    <dgm:pt modelId="{68D9958E-E022-444D-AB11-F07A10166CE2}" type="pres">
      <dgm:prSet presAssocID="{A32477AE-A765-475A-BD39-DE9FB4563478}" presName="chevron4" presStyleLbl="alignNode1" presStyleIdx="3" presStyleCnt="28"/>
      <dgm:spPr/>
    </dgm:pt>
    <dgm:pt modelId="{D33D947E-F85E-43C5-90D5-506F9CD83AF2}" type="pres">
      <dgm:prSet presAssocID="{A32477AE-A765-475A-BD39-DE9FB4563478}" presName="chevron5" presStyleLbl="alignNode1" presStyleIdx="4" presStyleCnt="28"/>
      <dgm:spPr/>
    </dgm:pt>
    <dgm:pt modelId="{7C45DD4C-950B-4036-85C3-9F9BD453DE49}" type="pres">
      <dgm:prSet presAssocID="{A32477AE-A765-475A-BD39-DE9FB4563478}" presName="chevron6" presStyleLbl="alignNode1" presStyleIdx="5" presStyleCnt="28"/>
      <dgm:spPr/>
    </dgm:pt>
    <dgm:pt modelId="{AAC6C17B-7B5B-44EC-A821-F52A3DF8FE01}" type="pres">
      <dgm:prSet presAssocID="{A32477AE-A765-475A-BD39-DE9FB4563478}" presName="chevron7" presStyleLbl="alignNode1" presStyleIdx="6" presStyleCnt="28"/>
      <dgm:spPr/>
    </dgm:pt>
    <dgm:pt modelId="{75D10FE4-2F9D-431E-A235-79B6EEE0C77F}" type="pres">
      <dgm:prSet presAssocID="{A32477AE-A765-475A-BD39-DE9FB4563478}" presName="childtext" presStyleLbl="solidFgAcc1" presStyleIdx="0" presStyleCnt="4">
        <dgm:presLayoutVars>
          <dgm:chMax/>
          <dgm:chPref val="0"/>
          <dgm:bulletEnabled val="1"/>
        </dgm:presLayoutVars>
      </dgm:prSet>
      <dgm:spPr/>
    </dgm:pt>
    <dgm:pt modelId="{11F6E6CE-F80A-486C-AD14-7F97300D8B90}" type="pres">
      <dgm:prSet presAssocID="{3AF06D38-DFEF-43D3-B3BA-77DBD92280DD}" presName="sibTrans" presStyleCnt="0"/>
      <dgm:spPr/>
    </dgm:pt>
    <dgm:pt modelId="{D45368D4-F22F-40F5-B098-DC1CAC27B7B4}" type="pres">
      <dgm:prSet presAssocID="{81C66602-74C1-439B-B474-9A4D5F6DB091}" presName="parenttextcomposite" presStyleCnt="0"/>
      <dgm:spPr/>
    </dgm:pt>
    <dgm:pt modelId="{F20FBECF-49AE-439A-B3BE-3DE9075DF803}" type="pres">
      <dgm:prSet presAssocID="{81C66602-74C1-439B-B474-9A4D5F6DB091}" presName="parenttext" presStyleLbl="revTx" presStyleIdx="1" presStyleCnt="4">
        <dgm:presLayoutVars>
          <dgm:chMax/>
          <dgm:chPref val="2"/>
          <dgm:bulletEnabled val="1"/>
        </dgm:presLayoutVars>
      </dgm:prSet>
      <dgm:spPr/>
    </dgm:pt>
    <dgm:pt modelId="{F8B05E47-3A56-41A5-98A0-2E810DF69A6F}" type="pres">
      <dgm:prSet presAssocID="{81C66602-74C1-439B-B474-9A4D5F6DB091}" presName="composite" presStyleCnt="0"/>
      <dgm:spPr/>
    </dgm:pt>
    <dgm:pt modelId="{872ED990-BA0C-4B6B-9AB1-5466734DC86F}" type="pres">
      <dgm:prSet presAssocID="{81C66602-74C1-439B-B474-9A4D5F6DB091}" presName="chevron1" presStyleLbl="alignNode1" presStyleIdx="7" presStyleCnt="28"/>
      <dgm:spPr/>
    </dgm:pt>
    <dgm:pt modelId="{DBC6042C-B3DB-4A88-AE66-79F96FDFECF1}" type="pres">
      <dgm:prSet presAssocID="{81C66602-74C1-439B-B474-9A4D5F6DB091}" presName="chevron2" presStyleLbl="alignNode1" presStyleIdx="8" presStyleCnt="28"/>
      <dgm:spPr/>
    </dgm:pt>
    <dgm:pt modelId="{E5079E42-B6AC-41F6-A180-937C09845B87}" type="pres">
      <dgm:prSet presAssocID="{81C66602-74C1-439B-B474-9A4D5F6DB091}" presName="chevron3" presStyleLbl="alignNode1" presStyleIdx="9" presStyleCnt="28"/>
      <dgm:spPr/>
    </dgm:pt>
    <dgm:pt modelId="{C42F4048-0B49-48DA-83DE-0FEA878ACDEA}" type="pres">
      <dgm:prSet presAssocID="{81C66602-74C1-439B-B474-9A4D5F6DB091}" presName="chevron4" presStyleLbl="alignNode1" presStyleIdx="10" presStyleCnt="28"/>
      <dgm:spPr/>
    </dgm:pt>
    <dgm:pt modelId="{0E1782B7-F329-4A7F-AE50-1354DD09352B}" type="pres">
      <dgm:prSet presAssocID="{81C66602-74C1-439B-B474-9A4D5F6DB091}" presName="chevron5" presStyleLbl="alignNode1" presStyleIdx="11" presStyleCnt="28"/>
      <dgm:spPr/>
    </dgm:pt>
    <dgm:pt modelId="{7FBA40F6-1BFC-45DC-8764-B1520CD59E15}" type="pres">
      <dgm:prSet presAssocID="{81C66602-74C1-439B-B474-9A4D5F6DB091}" presName="chevron6" presStyleLbl="alignNode1" presStyleIdx="12" presStyleCnt="28"/>
      <dgm:spPr/>
    </dgm:pt>
    <dgm:pt modelId="{67EDB733-6B84-4F25-90AB-945992A1CE0B}" type="pres">
      <dgm:prSet presAssocID="{81C66602-74C1-439B-B474-9A4D5F6DB091}" presName="chevron7" presStyleLbl="alignNode1" presStyleIdx="13" presStyleCnt="28"/>
      <dgm:spPr/>
    </dgm:pt>
    <dgm:pt modelId="{339BE222-44CD-4591-B496-656107A46E0F}" type="pres">
      <dgm:prSet presAssocID="{81C66602-74C1-439B-B474-9A4D5F6DB091}" presName="childtext" presStyleLbl="solidFgAcc1" presStyleIdx="1" presStyleCnt="4" custLinFactNeighborX="-667">
        <dgm:presLayoutVars>
          <dgm:chMax/>
          <dgm:chPref val="0"/>
          <dgm:bulletEnabled val="1"/>
        </dgm:presLayoutVars>
      </dgm:prSet>
      <dgm:spPr/>
    </dgm:pt>
    <dgm:pt modelId="{FC9E8128-FD7D-400D-872C-34B58250BFC6}" type="pres">
      <dgm:prSet presAssocID="{9F6D9218-54B2-4850-A11A-F27E7F064DCF}" presName="sibTrans" presStyleCnt="0"/>
      <dgm:spPr/>
    </dgm:pt>
    <dgm:pt modelId="{0264346A-BCF8-4FF3-9198-BA37D75C670B}" type="pres">
      <dgm:prSet presAssocID="{5BDD5CEB-3004-4EC5-B650-6392EB1734DE}" presName="parenttextcomposite" presStyleCnt="0"/>
      <dgm:spPr/>
    </dgm:pt>
    <dgm:pt modelId="{9DD09342-652E-48CA-A7E1-685C1059ECC8}" type="pres">
      <dgm:prSet presAssocID="{5BDD5CEB-3004-4EC5-B650-6392EB1734DE}" presName="parenttext" presStyleLbl="revTx" presStyleIdx="2" presStyleCnt="4">
        <dgm:presLayoutVars>
          <dgm:chMax/>
          <dgm:chPref val="2"/>
          <dgm:bulletEnabled val="1"/>
        </dgm:presLayoutVars>
      </dgm:prSet>
      <dgm:spPr/>
    </dgm:pt>
    <dgm:pt modelId="{2FB16B4C-8D7B-40ED-AABA-CDF526B40DC3}" type="pres">
      <dgm:prSet presAssocID="{5BDD5CEB-3004-4EC5-B650-6392EB1734DE}" presName="composite" presStyleCnt="0"/>
      <dgm:spPr/>
    </dgm:pt>
    <dgm:pt modelId="{C479B410-3323-4010-BB33-2F213446CC64}" type="pres">
      <dgm:prSet presAssocID="{5BDD5CEB-3004-4EC5-B650-6392EB1734DE}" presName="chevron1" presStyleLbl="alignNode1" presStyleIdx="14" presStyleCnt="28"/>
      <dgm:spPr/>
    </dgm:pt>
    <dgm:pt modelId="{85471822-1625-4972-A2C0-2B7747B28748}" type="pres">
      <dgm:prSet presAssocID="{5BDD5CEB-3004-4EC5-B650-6392EB1734DE}" presName="chevron2" presStyleLbl="alignNode1" presStyleIdx="15" presStyleCnt="28"/>
      <dgm:spPr/>
    </dgm:pt>
    <dgm:pt modelId="{435BB81B-209D-4E26-90C6-0DFCF4F3DAD5}" type="pres">
      <dgm:prSet presAssocID="{5BDD5CEB-3004-4EC5-B650-6392EB1734DE}" presName="chevron3" presStyleLbl="alignNode1" presStyleIdx="16" presStyleCnt="28"/>
      <dgm:spPr/>
    </dgm:pt>
    <dgm:pt modelId="{D573F584-66D9-4ED2-B84D-54B4AB4532EE}" type="pres">
      <dgm:prSet presAssocID="{5BDD5CEB-3004-4EC5-B650-6392EB1734DE}" presName="chevron4" presStyleLbl="alignNode1" presStyleIdx="17" presStyleCnt="28"/>
      <dgm:spPr/>
    </dgm:pt>
    <dgm:pt modelId="{CAE5A1FF-E1DE-4AC3-BFB4-864B14780567}" type="pres">
      <dgm:prSet presAssocID="{5BDD5CEB-3004-4EC5-B650-6392EB1734DE}" presName="chevron5" presStyleLbl="alignNode1" presStyleIdx="18" presStyleCnt="28"/>
      <dgm:spPr/>
    </dgm:pt>
    <dgm:pt modelId="{E98E6CF1-2324-4562-A7B4-145E37D2FDC4}" type="pres">
      <dgm:prSet presAssocID="{5BDD5CEB-3004-4EC5-B650-6392EB1734DE}" presName="chevron6" presStyleLbl="alignNode1" presStyleIdx="19" presStyleCnt="28"/>
      <dgm:spPr/>
    </dgm:pt>
    <dgm:pt modelId="{029A858F-FBC6-4B58-8203-4111A1C53B9A}" type="pres">
      <dgm:prSet presAssocID="{5BDD5CEB-3004-4EC5-B650-6392EB1734DE}" presName="chevron7" presStyleLbl="alignNode1" presStyleIdx="20" presStyleCnt="28"/>
      <dgm:spPr/>
    </dgm:pt>
    <dgm:pt modelId="{8635C70B-C993-46D7-BD7C-B1F68E5746C6}" type="pres">
      <dgm:prSet presAssocID="{5BDD5CEB-3004-4EC5-B650-6392EB1734DE}" presName="childtext" presStyleLbl="solidFgAcc1" presStyleIdx="2" presStyleCnt="4">
        <dgm:presLayoutVars>
          <dgm:chMax/>
          <dgm:chPref val="0"/>
          <dgm:bulletEnabled val="1"/>
        </dgm:presLayoutVars>
      </dgm:prSet>
      <dgm:spPr/>
    </dgm:pt>
    <dgm:pt modelId="{D13B8F43-FD3E-4B24-9301-DFC52C214B6B}" type="pres">
      <dgm:prSet presAssocID="{5FED1F2D-74B3-48F6-A59C-19BF18D3CD12}" presName="sibTrans" presStyleCnt="0"/>
      <dgm:spPr/>
    </dgm:pt>
    <dgm:pt modelId="{BD325CBA-9AE4-40CB-B3FB-45F8B6100D3A}" type="pres">
      <dgm:prSet presAssocID="{4B10DA46-9C43-43D5-B9A6-F628B8A11921}" presName="parenttextcomposite" presStyleCnt="0"/>
      <dgm:spPr/>
    </dgm:pt>
    <dgm:pt modelId="{0F3CC598-D728-495E-8C21-B29D37BEF198}" type="pres">
      <dgm:prSet presAssocID="{4B10DA46-9C43-43D5-B9A6-F628B8A11921}" presName="parenttext" presStyleLbl="revTx" presStyleIdx="3" presStyleCnt="4">
        <dgm:presLayoutVars>
          <dgm:chMax/>
          <dgm:chPref val="2"/>
          <dgm:bulletEnabled val="1"/>
        </dgm:presLayoutVars>
      </dgm:prSet>
      <dgm:spPr/>
    </dgm:pt>
    <dgm:pt modelId="{36ED5690-EFCD-4CE8-990C-B0F3B882952A}" type="pres">
      <dgm:prSet presAssocID="{4B10DA46-9C43-43D5-B9A6-F628B8A11921}" presName="composite" presStyleCnt="0"/>
      <dgm:spPr/>
    </dgm:pt>
    <dgm:pt modelId="{E5D3AF5B-D8F7-4DC9-80EF-59388CF946A1}" type="pres">
      <dgm:prSet presAssocID="{4B10DA46-9C43-43D5-B9A6-F628B8A11921}" presName="chevron1" presStyleLbl="alignNode1" presStyleIdx="21" presStyleCnt="28"/>
      <dgm:spPr/>
    </dgm:pt>
    <dgm:pt modelId="{076E8BD0-9383-4DBB-B5DE-8776D8F2DFF2}" type="pres">
      <dgm:prSet presAssocID="{4B10DA46-9C43-43D5-B9A6-F628B8A11921}" presName="chevron2" presStyleLbl="alignNode1" presStyleIdx="22" presStyleCnt="28"/>
      <dgm:spPr/>
    </dgm:pt>
    <dgm:pt modelId="{87D5ECF2-ECFC-4D4E-9C0E-D1FC12A979FB}" type="pres">
      <dgm:prSet presAssocID="{4B10DA46-9C43-43D5-B9A6-F628B8A11921}" presName="chevron3" presStyleLbl="alignNode1" presStyleIdx="23" presStyleCnt="28"/>
      <dgm:spPr/>
    </dgm:pt>
    <dgm:pt modelId="{485BF128-0363-4311-A4EC-56BA20407A1A}" type="pres">
      <dgm:prSet presAssocID="{4B10DA46-9C43-43D5-B9A6-F628B8A11921}" presName="chevron4" presStyleLbl="alignNode1" presStyleIdx="24" presStyleCnt="28"/>
      <dgm:spPr/>
    </dgm:pt>
    <dgm:pt modelId="{E202DCA1-CED5-4612-9825-918D4C5815AC}" type="pres">
      <dgm:prSet presAssocID="{4B10DA46-9C43-43D5-B9A6-F628B8A11921}" presName="chevron5" presStyleLbl="alignNode1" presStyleIdx="25" presStyleCnt="28"/>
      <dgm:spPr/>
    </dgm:pt>
    <dgm:pt modelId="{A6595C2C-C43D-49FF-AB93-9E39FD2E9559}" type="pres">
      <dgm:prSet presAssocID="{4B10DA46-9C43-43D5-B9A6-F628B8A11921}" presName="chevron6" presStyleLbl="alignNode1" presStyleIdx="26" presStyleCnt="28"/>
      <dgm:spPr/>
    </dgm:pt>
    <dgm:pt modelId="{0E34C852-F962-453A-9504-F05E8D8EE7DF}" type="pres">
      <dgm:prSet presAssocID="{4B10DA46-9C43-43D5-B9A6-F628B8A11921}" presName="chevron7" presStyleLbl="alignNode1" presStyleIdx="27" presStyleCnt="28"/>
      <dgm:spPr/>
    </dgm:pt>
    <dgm:pt modelId="{796466DA-5E9D-470D-8D6E-36CC7A55827F}" type="pres">
      <dgm:prSet presAssocID="{4B10DA46-9C43-43D5-B9A6-F628B8A11921}" presName="childtext" presStyleLbl="solidFgAcc1" presStyleIdx="3" presStyleCnt="4">
        <dgm:presLayoutVars>
          <dgm:chMax/>
          <dgm:chPref val="0"/>
          <dgm:bulletEnabled val="1"/>
        </dgm:presLayoutVars>
      </dgm:prSet>
      <dgm:spPr/>
    </dgm:pt>
  </dgm:ptLst>
  <dgm:cxnLst>
    <dgm:cxn modelId="{0F8A7D0C-D73B-4398-A1D2-BEE5813C2110}" srcId="{4B10DA46-9C43-43D5-B9A6-F628B8A11921}" destId="{D83A7ACD-B12F-45CC-AD2B-1877DB7D1032}" srcOrd="0" destOrd="0" parTransId="{413CCECE-4940-46DF-B983-A40725EB1167}" sibTransId="{44018DB5-F6F7-4FF1-8811-8D811216DE13}"/>
    <dgm:cxn modelId="{0A52B214-5465-4B11-AB7B-557BDAC3F7B8}" srcId="{53A573F7-464E-4150-9F66-F9E25216F415}" destId="{5BDD5CEB-3004-4EC5-B650-6392EB1734DE}" srcOrd="2" destOrd="0" parTransId="{58F15FCD-02FB-4924-9E42-2DF0F829470C}" sibTransId="{5FED1F2D-74B3-48F6-A59C-19BF18D3CD12}"/>
    <dgm:cxn modelId="{C0671516-2EE8-4A25-B672-3784AD1A82D7}" srcId="{53A573F7-464E-4150-9F66-F9E25216F415}" destId="{81C66602-74C1-439B-B474-9A4D5F6DB091}" srcOrd="1" destOrd="0" parTransId="{ED0A5DDE-430D-4F1D-9ADD-7AD6901B7C19}" sibTransId="{9F6D9218-54B2-4850-A11A-F27E7F064DCF}"/>
    <dgm:cxn modelId="{BDE5FC25-8A36-4DB6-894E-6FD69240BB74}" srcId="{81C66602-74C1-439B-B474-9A4D5F6DB091}" destId="{2FFC0E6E-28E2-4AFF-AF24-066E15A7AB73}" srcOrd="0" destOrd="0" parTransId="{816D7EC6-1344-4C87-9CB1-80EB7C278A68}" sibTransId="{FA5B2BFF-CEC4-42D2-9964-D678920D4FA4}"/>
    <dgm:cxn modelId="{161BE62C-FFAC-4A0B-85A8-4426361608F3}" type="presOf" srcId="{D83A7ACD-B12F-45CC-AD2B-1877DB7D1032}" destId="{796466DA-5E9D-470D-8D6E-36CC7A55827F}" srcOrd="0" destOrd="0" presId="urn:microsoft.com/office/officeart/2008/layout/VerticalAccentList"/>
    <dgm:cxn modelId="{078AE22E-0F4C-4D98-80B5-000521A251DF}" srcId="{A32477AE-A765-475A-BD39-DE9FB4563478}" destId="{34F46873-5F09-4E63-80BA-4028A72DEEC5}" srcOrd="0" destOrd="0" parTransId="{F63D5245-EB40-4930-A4F2-A12280E612A6}" sibTransId="{11A2FD9C-8C42-4514-967E-2400A061141D}"/>
    <dgm:cxn modelId="{995EAE47-2D4D-40C0-882D-469CE4F55426}" srcId="{53A573F7-464E-4150-9F66-F9E25216F415}" destId="{4B10DA46-9C43-43D5-B9A6-F628B8A11921}" srcOrd="3" destOrd="0" parTransId="{0571DC3F-0D1F-41DE-B9AC-6F539BFB7D2D}" sibTransId="{25884FC1-4321-4925-AE96-AD41D40B8A45}"/>
    <dgm:cxn modelId="{1FC14C72-2D7C-4CEE-A87D-ED5918C04F49}" type="presOf" srcId="{A32477AE-A765-475A-BD39-DE9FB4563478}" destId="{CC8AE0BA-0740-459D-A4D7-2F08138129E7}" srcOrd="0" destOrd="0" presId="urn:microsoft.com/office/officeart/2008/layout/VerticalAccentList"/>
    <dgm:cxn modelId="{82E23654-DDA3-414B-9506-E8C3EDB1EEFE}" type="presOf" srcId="{2FFC0E6E-28E2-4AFF-AF24-066E15A7AB73}" destId="{339BE222-44CD-4591-B496-656107A46E0F}" srcOrd="0" destOrd="0" presId="urn:microsoft.com/office/officeart/2008/layout/VerticalAccentList"/>
    <dgm:cxn modelId="{B2556277-25DC-4D43-A889-C90AE23F6F5F}" type="presOf" srcId="{CBA22E69-D217-444E-BFFD-C0EF8EE27609}" destId="{8635C70B-C993-46D7-BD7C-B1F68E5746C6}" srcOrd="0" destOrd="0" presId="urn:microsoft.com/office/officeart/2008/layout/VerticalAccentList"/>
    <dgm:cxn modelId="{F2E9DD8B-483F-495C-A643-30ECA53D0B6B}" type="presOf" srcId="{53A573F7-464E-4150-9F66-F9E25216F415}" destId="{4330515F-A10E-46E5-B219-F774F454A907}" srcOrd="0" destOrd="0" presId="urn:microsoft.com/office/officeart/2008/layout/VerticalAccentList"/>
    <dgm:cxn modelId="{AD4CBBBC-A968-4832-98CF-6A07D544F340}" srcId="{53A573F7-464E-4150-9F66-F9E25216F415}" destId="{A32477AE-A765-475A-BD39-DE9FB4563478}" srcOrd="0" destOrd="0" parTransId="{EF2764E2-CB31-47AD-83BE-7791C519CE00}" sibTransId="{3AF06D38-DFEF-43D3-B3BA-77DBD92280DD}"/>
    <dgm:cxn modelId="{20C858BF-C972-4CB8-B226-4F47F4F0B88A}" type="presOf" srcId="{81C66602-74C1-439B-B474-9A4D5F6DB091}" destId="{F20FBECF-49AE-439A-B3BE-3DE9075DF803}" srcOrd="0" destOrd="0" presId="urn:microsoft.com/office/officeart/2008/layout/VerticalAccentList"/>
    <dgm:cxn modelId="{40B4EEC5-C619-4152-9A92-584D39F3F9FD}" type="presOf" srcId="{4B10DA46-9C43-43D5-B9A6-F628B8A11921}" destId="{0F3CC598-D728-495E-8C21-B29D37BEF198}" srcOrd="0" destOrd="0" presId="urn:microsoft.com/office/officeart/2008/layout/VerticalAccentList"/>
    <dgm:cxn modelId="{979BA7C6-2455-4A43-A6F7-BECD78522E18}" type="presOf" srcId="{5BDD5CEB-3004-4EC5-B650-6392EB1734DE}" destId="{9DD09342-652E-48CA-A7E1-685C1059ECC8}" srcOrd="0" destOrd="0" presId="urn:microsoft.com/office/officeart/2008/layout/VerticalAccentList"/>
    <dgm:cxn modelId="{CF8442CA-A29F-4936-AB3F-9F16959FB9F1}" type="presOf" srcId="{34F46873-5F09-4E63-80BA-4028A72DEEC5}" destId="{75D10FE4-2F9D-431E-A235-79B6EEE0C77F}" srcOrd="0" destOrd="0" presId="urn:microsoft.com/office/officeart/2008/layout/VerticalAccentList"/>
    <dgm:cxn modelId="{4FF9CFD3-2D0E-4374-B120-3A20EDE87141}" srcId="{5BDD5CEB-3004-4EC5-B650-6392EB1734DE}" destId="{CBA22E69-D217-444E-BFFD-C0EF8EE27609}" srcOrd="0" destOrd="0" parTransId="{04E04BE2-6B66-45FB-9C76-169D53CD7D6C}" sibTransId="{B759795F-0A12-49D8-8CB9-0AE6BC4D25EB}"/>
    <dgm:cxn modelId="{DB834288-66CE-4F8E-B2F2-F2C2D2809220}" type="presParOf" srcId="{4330515F-A10E-46E5-B219-F774F454A907}" destId="{F939A6D9-B38E-4AAB-9546-93C39EEAE19A}" srcOrd="0" destOrd="0" presId="urn:microsoft.com/office/officeart/2008/layout/VerticalAccentList"/>
    <dgm:cxn modelId="{2CD11752-534F-4EEC-801A-5AFAA94035D4}" type="presParOf" srcId="{F939A6D9-B38E-4AAB-9546-93C39EEAE19A}" destId="{CC8AE0BA-0740-459D-A4D7-2F08138129E7}" srcOrd="0" destOrd="0" presId="urn:microsoft.com/office/officeart/2008/layout/VerticalAccentList"/>
    <dgm:cxn modelId="{2B9A2DB5-0EC1-4288-A1F1-7A991824C3F7}" type="presParOf" srcId="{4330515F-A10E-46E5-B219-F774F454A907}" destId="{7BB1773D-9C02-47B2-A545-A0E99B112B13}" srcOrd="1" destOrd="0" presId="urn:microsoft.com/office/officeart/2008/layout/VerticalAccentList"/>
    <dgm:cxn modelId="{265C03F4-8444-417F-AC78-751B3D07B463}" type="presParOf" srcId="{7BB1773D-9C02-47B2-A545-A0E99B112B13}" destId="{4126D8F5-2151-4B1E-A155-17905704F12B}" srcOrd="0" destOrd="0" presId="urn:microsoft.com/office/officeart/2008/layout/VerticalAccentList"/>
    <dgm:cxn modelId="{044B8A4B-D059-4BE5-9E28-E7F47033671E}" type="presParOf" srcId="{7BB1773D-9C02-47B2-A545-A0E99B112B13}" destId="{4D402152-9291-4F7D-946E-C6191750C0E0}" srcOrd="1" destOrd="0" presId="urn:microsoft.com/office/officeart/2008/layout/VerticalAccentList"/>
    <dgm:cxn modelId="{3C4A4BD8-E959-4AA2-83BC-54BF3C5E869C}" type="presParOf" srcId="{7BB1773D-9C02-47B2-A545-A0E99B112B13}" destId="{1718DA27-71C3-4B75-B0C3-19C69BB90533}" srcOrd="2" destOrd="0" presId="urn:microsoft.com/office/officeart/2008/layout/VerticalAccentList"/>
    <dgm:cxn modelId="{341688C1-F9CC-4CB2-9E02-CE4B06C96F0C}" type="presParOf" srcId="{7BB1773D-9C02-47B2-A545-A0E99B112B13}" destId="{68D9958E-E022-444D-AB11-F07A10166CE2}" srcOrd="3" destOrd="0" presId="urn:microsoft.com/office/officeart/2008/layout/VerticalAccentList"/>
    <dgm:cxn modelId="{44AE1BFF-DEB9-4585-8B55-B29F2800E28D}" type="presParOf" srcId="{7BB1773D-9C02-47B2-A545-A0E99B112B13}" destId="{D33D947E-F85E-43C5-90D5-506F9CD83AF2}" srcOrd="4" destOrd="0" presId="urn:microsoft.com/office/officeart/2008/layout/VerticalAccentList"/>
    <dgm:cxn modelId="{6ED9CC7C-38EF-461B-A8EA-914CD927332C}" type="presParOf" srcId="{7BB1773D-9C02-47B2-A545-A0E99B112B13}" destId="{7C45DD4C-950B-4036-85C3-9F9BD453DE49}" srcOrd="5" destOrd="0" presId="urn:microsoft.com/office/officeart/2008/layout/VerticalAccentList"/>
    <dgm:cxn modelId="{038BF331-50A5-4205-A9AA-4D29BCFA6BF8}" type="presParOf" srcId="{7BB1773D-9C02-47B2-A545-A0E99B112B13}" destId="{AAC6C17B-7B5B-44EC-A821-F52A3DF8FE01}" srcOrd="6" destOrd="0" presId="urn:microsoft.com/office/officeart/2008/layout/VerticalAccentList"/>
    <dgm:cxn modelId="{E02C2D32-14A5-4BAD-A508-DD32F68FDE61}" type="presParOf" srcId="{7BB1773D-9C02-47B2-A545-A0E99B112B13}" destId="{75D10FE4-2F9D-431E-A235-79B6EEE0C77F}" srcOrd="7" destOrd="0" presId="urn:microsoft.com/office/officeart/2008/layout/VerticalAccentList"/>
    <dgm:cxn modelId="{19321327-4D6E-400E-BE91-6328C196358C}" type="presParOf" srcId="{4330515F-A10E-46E5-B219-F774F454A907}" destId="{11F6E6CE-F80A-486C-AD14-7F97300D8B90}" srcOrd="2" destOrd="0" presId="urn:microsoft.com/office/officeart/2008/layout/VerticalAccentList"/>
    <dgm:cxn modelId="{0CDF5334-94BD-4809-BDB1-823F90933981}" type="presParOf" srcId="{4330515F-A10E-46E5-B219-F774F454A907}" destId="{D45368D4-F22F-40F5-B098-DC1CAC27B7B4}" srcOrd="3" destOrd="0" presId="urn:microsoft.com/office/officeart/2008/layout/VerticalAccentList"/>
    <dgm:cxn modelId="{61109023-3AFF-4876-B376-72944612D18A}" type="presParOf" srcId="{D45368D4-F22F-40F5-B098-DC1CAC27B7B4}" destId="{F20FBECF-49AE-439A-B3BE-3DE9075DF803}" srcOrd="0" destOrd="0" presId="urn:microsoft.com/office/officeart/2008/layout/VerticalAccentList"/>
    <dgm:cxn modelId="{1916B5D3-F625-41A6-8FDE-5F1963BFE85D}" type="presParOf" srcId="{4330515F-A10E-46E5-B219-F774F454A907}" destId="{F8B05E47-3A56-41A5-98A0-2E810DF69A6F}" srcOrd="4" destOrd="0" presId="urn:microsoft.com/office/officeart/2008/layout/VerticalAccentList"/>
    <dgm:cxn modelId="{93F7ED75-F196-41F4-8585-03231C0EF4B5}" type="presParOf" srcId="{F8B05E47-3A56-41A5-98A0-2E810DF69A6F}" destId="{872ED990-BA0C-4B6B-9AB1-5466734DC86F}" srcOrd="0" destOrd="0" presId="urn:microsoft.com/office/officeart/2008/layout/VerticalAccentList"/>
    <dgm:cxn modelId="{573F5559-00A8-435B-990D-2A64B64479E0}" type="presParOf" srcId="{F8B05E47-3A56-41A5-98A0-2E810DF69A6F}" destId="{DBC6042C-B3DB-4A88-AE66-79F96FDFECF1}" srcOrd="1" destOrd="0" presId="urn:microsoft.com/office/officeart/2008/layout/VerticalAccentList"/>
    <dgm:cxn modelId="{184BC15B-34C9-4109-A3CC-8E8639C703F7}" type="presParOf" srcId="{F8B05E47-3A56-41A5-98A0-2E810DF69A6F}" destId="{E5079E42-B6AC-41F6-A180-937C09845B87}" srcOrd="2" destOrd="0" presId="urn:microsoft.com/office/officeart/2008/layout/VerticalAccentList"/>
    <dgm:cxn modelId="{B0EC3313-671D-40D5-A6D7-54328204A20A}" type="presParOf" srcId="{F8B05E47-3A56-41A5-98A0-2E810DF69A6F}" destId="{C42F4048-0B49-48DA-83DE-0FEA878ACDEA}" srcOrd="3" destOrd="0" presId="urn:microsoft.com/office/officeart/2008/layout/VerticalAccentList"/>
    <dgm:cxn modelId="{9BD1CB86-EFDD-4F27-BB30-3812FB4B2092}" type="presParOf" srcId="{F8B05E47-3A56-41A5-98A0-2E810DF69A6F}" destId="{0E1782B7-F329-4A7F-AE50-1354DD09352B}" srcOrd="4" destOrd="0" presId="urn:microsoft.com/office/officeart/2008/layout/VerticalAccentList"/>
    <dgm:cxn modelId="{FDDCAD01-CE64-49F2-91A6-B06C1CB851DA}" type="presParOf" srcId="{F8B05E47-3A56-41A5-98A0-2E810DF69A6F}" destId="{7FBA40F6-1BFC-45DC-8764-B1520CD59E15}" srcOrd="5" destOrd="0" presId="urn:microsoft.com/office/officeart/2008/layout/VerticalAccentList"/>
    <dgm:cxn modelId="{6CA46BC5-D46D-4DF1-9619-FED4D9108FCE}" type="presParOf" srcId="{F8B05E47-3A56-41A5-98A0-2E810DF69A6F}" destId="{67EDB733-6B84-4F25-90AB-945992A1CE0B}" srcOrd="6" destOrd="0" presId="urn:microsoft.com/office/officeart/2008/layout/VerticalAccentList"/>
    <dgm:cxn modelId="{0BE6CBAF-5273-48E1-B714-57E02DD500F3}" type="presParOf" srcId="{F8B05E47-3A56-41A5-98A0-2E810DF69A6F}" destId="{339BE222-44CD-4591-B496-656107A46E0F}" srcOrd="7" destOrd="0" presId="urn:microsoft.com/office/officeart/2008/layout/VerticalAccentList"/>
    <dgm:cxn modelId="{00957CB1-35F9-407D-8C61-B04247DAD169}" type="presParOf" srcId="{4330515F-A10E-46E5-B219-F774F454A907}" destId="{FC9E8128-FD7D-400D-872C-34B58250BFC6}" srcOrd="5" destOrd="0" presId="urn:microsoft.com/office/officeart/2008/layout/VerticalAccentList"/>
    <dgm:cxn modelId="{80714FB7-E838-4C85-AAE2-36F045ECD5C1}" type="presParOf" srcId="{4330515F-A10E-46E5-B219-F774F454A907}" destId="{0264346A-BCF8-4FF3-9198-BA37D75C670B}" srcOrd="6" destOrd="0" presId="urn:microsoft.com/office/officeart/2008/layout/VerticalAccentList"/>
    <dgm:cxn modelId="{044C9768-DE70-49DA-8A7A-5F1FA80F8D72}" type="presParOf" srcId="{0264346A-BCF8-4FF3-9198-BA37D75C670B}" destId="{9DD09342-652E-48CA-A7E1-685C1059ECC8}" srcOrd="0" destOrd="0" presId="urn:microsoft.com/office/officeart/2008/layout/VerticalAccentList"/>
    <dgm:cxn modelId="{C53FF031-DB97-4278-AF8A-503CAD219D8E}" type="presParOf" srcId="{4330515F-A10E-46E5-B219-F774F454A907}" destId="{2FB16B4C-8D7B-40ED-AABA-CDF526B40DC3}" srcOrd="7" destOrd="0" presId="urn:microsoft.com/office/officeart/2008/layout/VerticalAccentList"/>
    <dgm:cxn modelId="{C454F163-095C-4AF4-9699-BD5E80C6A940}" type="presParOf" srcId="{2FB16B4C-8D7B-40ED-AABA-CDF526B40DC3}" destId="{C479B410-3323-4010-BB33-2F213446CC64}" srcOrd="0" destOrd="0" presId="urn:microsoft.com/office/officeart/2008/layout/VerticalAccentList"/>
    <dgm:cxn modelId="{DEFDB6FC-2F62-49B8-87BF-4AFFEDCEFAF2}" type="presParOf" srcId="{2FB16B4C-8D7B-40ED-AABA-CDF526B40DC3}" destId="{85471822-1625-4972-A2C0-2B7747B28748}" srcOrd="1" destOrd="0" presId="urn:microsoft.com/office/officeart/2008/layout/VerticalAccentList"/>
    <dgm:cxn modelId="{6E36F368-CDA3-4DC6-B9D7-2A776134D30C}" type="presParOf" srcId="{2FB16B4C-8D7B-40ED-AABA-CDF526B40DC3}" destId="{435BB81B-209D-4E26-90C6-0DFCF4F3DAD5}" srcOrd="2" destOrd="0" presId="urn:microsoft.com/office/officeart/2008/layout/VerticalAccentList"/>
    <dgm:cxn modelId="{27BAA78D-94E0-4E5C-881C-22540B9F4AD3}" type="presParOf" srcId="{2FB16B4C-8D7B-40ED-AABA-CDF526B40DC3}" destId="{D573F584-66D9-4ED2-B84D-54B4AB4532EE}" srcOrd="3" destOrd="0" presId="urn:microsoft.com/office/officeart/2008/layout/VerticalAccentList"/>
    <dgm:cxn modelId="{7C5F2FFA-A85F-40CA-904E-0952AD9482EF}" type="presParOf" srcId="{2FB16B4C-8D7B-40ED-AABA-CDF526B40DC3}" destId="{CAE5A1FF-E1DE-4AC3-BFB4-864B14780567}" srcOrd="4" destOrd="0" presId="urn:microsoft.com/office/officeart/2008/layout/VerticalAccentList"/>
    <dgm:cxn modelId="{E7A6FF84-B4BB-4157-8DDE-04644C9B432F}" type="presParOf" srcId="{2FB16B4C-8D7B-40ED-AABA-CDF526B40DC3}" destId="{E98E6CF1-2324-4562-A7B4-145E37D2FDC4}" srcOrd="5" destOrd="0" presId="urn:microsoft.com/office/officeart/2008/layout/VerticalAccentList"/>
    <dgm:cxn modelId="{708904DA-AEEF-4AD4-A5BA-62C23696C6D7}" type="presParOf" srcId="{2FB16B4C-8D7B-40ED-AABA-CDF526B40DC3}" destId="{029A858F-FBC6-4B58-8203-4111A1C53B9A}" srcOrd="6" destOrd="0" presId="urn:microsoft.com/office/officeart/2008/layout/VerticalAccentList"/>
    <dgm:cxn modelId="{4EAD28AC-D244-4677-B4A1-D5EC3B4D3AAE}" type="presParOf" srcId="{2FB16B4C-8D7B-40ED-AABA-CDF526B40DC3}" destId="{8635C70B-C993-46D7-BD7C-B1F68E5746C6}" srcOrd="7" destOrd="0" presId="urn:microsoft.com/office/officeart/2008/layout/VerticalAccentList"/>
    <dgm:cxn modelId="{35BD0946-1FC6-44C5-ADFB-D5059E95B8C0}" type="presParOf" srcId="{4330515F-A10E-46E5-B219-F774F454A907}" destId="{D13B8F43-FD3E-4B24-9301-DFC52C214B6B}" srcOrd="8" destOrd="0" presId="urn:microsoft.com/office/officeart/2008/layout/VerticalAccentList"/>
    <dgm:cxn modelId="{FBD55868-B8FF-469C-A9FA-1CA7CDA5B75D}" type="presParOf" srcId="{4330515F-A10E-46E5-B219-F774F454A907}" destId="{BD325CBA-9AE4-40CB-B3FB-45F8B6100D3A}" srcOrd="9" destOrd="0" presId="urn:microsoft.com/office/officeart/2008/layout/VerticalAccentList"/>
    <dgm:cxn modelId="{0B8FBFF4-AE0F-4AFD-AD18-229408229467}" type="presParOf" srcId="{BD325CBA-9AE4-40CB-B3FB-45F8B6100D3A}" destId="{0F3CC598-D728-495E-8C21-B29D37BEF198}" srcOrd="0" destOrd="0" presId="urn:microsoft.com/office/officeart/2008/layout/VerticalAccentList"/>
    <dgm:cxn modelId="{61195C9E-1F99-4753-A5B6-B7BE46A9288F}" type="presParOf" srcId="{4330515F-A10E-46E5-B219-F774F454A907}" destId="{36ED5690-EFCD-4CE8-990C-B0F3B882952A}" srcOrd="10" destOrd="0" presId="urn:microsoft.com/office/officeart/2008/layout/VerticalAccentList"/>
    <dgm:cxn modelId="{5B31C8BB-0EE7-470F-ACD7-DF97B977375F}" type="presParOf" srcId="{36ED5690-EFCD-4CE8-990C-B0F3B882952A}" destId="{E5D3AF5B-D8F7-4DC9-80EF-59388CF946A1}" srcOrd="0" destOrd="0" presId="urn:microsoft.com/office/officeart/2008/layout/VerticalAccentList"/>
    <dgm:cxn modelId="{E24F7571-1903-4989-8F7E-B860E7DAF509}" type="presParOf" srcId="{36ED5690-EFCD-4CE8-990C-B0F3B882952A}" destId="{076E8BD0-9383-4DBB-B5DE-8776D8F2DFF2}" srcOrd="1" destOrd="0" presId="urn:microsoft.com/office/officeart/2008/layout/VerticalAccentList"/>
    <dgm:cxn modelId="{A736655D-7E8E-442E-99E1-64ED568A7DC5}" type="presParOf" srcId="{36ED5690-EFCD-4CE8-990C-B0F3B882952A}" destId="{87D5ECF2-ECFC-4D4E-9C0E-D1FC12A979FB}" srcOrd="2" destOrd="0" presId="urn:microsoft.com/office/officeart/2008/layout/VerticalAccentList"/>
    <dgm:cxn modelId="{53573210-F358-4F05-A654-7B97B770F3E1}" type="presParOf" srcId="{36ED5690-EFCD-4CE8-990C-B0F3B882952A}" destId="{485BF128-0363-4311-A4EC-56BA20407A1A}" srcOrd="3" destOrd="0" presId="urn:microsoft.com/office/officeart/2008/layout/VerticalAccentList"/>
    <dgm:cxn modelId="{03383D67-92BC-4241-A5D2-4A9FA974DC14}" type="presParOf" srcId="{36ED5690-EFCD-4CE8-990C-B0F3B882952A}" destId="{E202DCA1-CED5-4612-9825-918D4C5815AC}" srcOrd="4" destOrd="0" presId="urn:microsoft.com/office/officeart/2008/layout/VerticalAccentList"/>
    <dgm:cxn modelId="{B3792FE6-008B-429A-8CD4-9F51F4332A9C}" type="presParOf" srcId="{36ED5690-EFCD-4CE8-990C-B0F3B882952A}" destId="{A6595C2C-C43D-49FF-AB93-9E39FD2E9559}" srcOrd="5" destOrd="0" presId="urn:microsoft.com/office/officeart/2008/layout/VerticalAccentList"/>
    <dgm:cxn modelId="{8ECF9C8F-CA42-4379-A0CB-2CF3A2C10D9D}" type="presParOf" srcId="{36ED5690-EFCD-4CE8-990C-B0F3B882952A}" destId="{0E34C852-F962-453A-9504-F05E8D8EE7DF}" srcOrd="6" destOrd="0" presId="urn:microsoft.com/office/officeart/2008/layout/VerticalAccentList"/>
    <dgm:cxn modelId="{03AB0080-27EA-48CD-999E-372956A8D20E}" type="presParOf" srcId="{36ED5690-EFCD-4CE8-990C-B0F3B882952A}" destId="{796466DA-5E9D-470D-8D6E-36CC7A55827F}"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8C3034-5FFE-4AE4-A07C-3A9D747D68F5}" type="doc">
      <dgm:prSet loTypeId="urn:microsoft.com/office/officeart/2005/8/layout/chevron2" loCatId="list" qsTypeId="urn:microsoft.com/office/officeart/2005/8/quickstyle/3d1" qsCatId="3D" csTypeId="urn:microsoft.com/office/officeart/2005/8/colors/colorful4" csCatId="colorful" phldr="1"/>
      <dgm:spPr/>
      <dgm:t>
        <a:bodyPr/>
        <a:lstStyle/>
        <a:p>
          <a:endParaRPr lang="zh-TW" altLang="en-US"/>
        </a:p>
      </dgm:t>
    </dgm:pt>
    <dgm:pt modelId="{6CED889E-2E5D-4E17-953E-84425B0E99BC}">
      <dgm:prSet phldrT="[文字]"/>
      <dgm:spPr/>
      <dgm:t>
        <a:bodyPr/>
        <a:lstStyle/>
        <a:p>
          <a:r>
            <a:rPr lang="en-US" altLang="zh-TW" b="1" dirty="0">
              <a:latin typeface="標楷體" panose="03000509000000000000" pitchFamily="65" charset="-120"/>
              <a:ea typeface="標楷體" panose="03000509000000000000" pitchFamily="65" charset="-120"/>
            </a:rPr>
            <a:t>6</a:t>
          </a:r>
          <a:endParaRPr lang="zh-TW" altLang="en-US" b="1" dirty="0">
            <a:latin typeface="標楷體" panose="03000509000000000000" pitchFamily="65" charset="-120"/>
            <a:ea typeface="標楷體" panose="03000509000000000000" pitchFamily="65" charset="-120"/>
          </a:endParaRPr>
        </a:p>
      </dgm:t>
    </dgm:pt>
    <dgm:pt modelId="{3B35AF6D-BD9D-4D77-B023-709F104AAD2E}" type="parTrans" cxnId="{04355388-C637-4219-80F4-6EDE0F5BF93F}">
      <dgm:prSet/>
      <dgm:spPr/>
      <dgm:t>
        <a:bodyPr/>
        <a:lstStyle/>
        <a:p>
          <a:endParaRPr lang="zh-TW" altLang="en-US"/>
        </a:p>
      </dgm:t>
    </dgm:pt>
    <dgm:pt modelId="{0FACFC1C-C456-41BE-B96E-1D6A6EBA0DD3}" type="sibTrans" cxnId="{04355388-C637-4219-80F4-6EDE0F5BF93F}">
      <dgm:prSet/>
      <dgm:spPr/>
      <dgm:t>
        <a:bodyPr/>
        <a:lstStyle/>
        <a:p>
          <a:endParaRPr lang="zh-TW" altLang="en-US"/>
        </a:p>
      </dgm:t>
    </dgm:pt>
    <dgm:pt modelId="{BA0AFFA0-777C-425D-9AB8-28970497A12A}">
      <dgm:prSet phldrT="[文字]"/>
      <dgm:spPr/>
      <dgm:t>
        <a:bodyPr/>
        <a:lstStyle/>
        <a:p>
          <a:r>
            <a:rPr lang="zh-TW" altLang="en-US" b="1" dirty="0">
              <a:latin typeface="標楷體" panose="03000509000000000000" pitchFamily="65" charset="-120"/>
              <a:ea typeface="標楷體" panose="03000509000000000000" pitchFamily="65" charset="-120"/>
            </a:rPr>
            <a:t>名言</a:t>
          </a:r>
        </a:p>
      </dgm:t>
    </dgm:pt>
    <dgm:pt modelId="{B5626763-61D6-4D8D-B971-B4F2729308E8}" type="parTrans" cxnId="{C79ED82E-4AD8-4005-9417-E608DD88F149}">
      <dgm:prSet/>
      <dgm:spPr/>
      <dgm:t>
        <a:bodyPr/>
        <a:lstStyle/>
        <a:p>
          <a:endParaRPr lang="zh-TW" altLang="en-US"/>
        </a:p>
      </dgm:t>
    </dgm:pt>
    <dgm:pt modelId="{BAF25056-43D1-4C46-963E-BE540F0CF1C9}" type="sibTrans" cxnId="{C79ED82E-4AD8-4005-9417-E608DD88F149}">
      <dgm:prSet/>
      <dgm:spPr/>
      <dgm:t>
        <a:bodyPr/>
        <a:lstStyle/>
        <a:p>
          <a:endParaRPr lang="zh-TW" altLang="en-US"/>
        </a:p>
      </dgm:t>
    </dgm:pt>
    <dgm:pt modelId="{58EBDE84-B501-4D1E-B1C0-FB3BAA556207}">
      <dgm:prSet phldrT="[文字]"/>
      <dgm:spPr/>
      <dgm:t>
        <a:bodyPr/>
        <a:lstStyle/>
        <a:p>
          <a:r>
            <a:rPr lang="en-US" altLang="zh-TW" b="1" dirty="0">
              <a:latin typeface="標楷體" panose="03000509000000000000" pitchFamily="65" charset="-120"/>
              <a:ea typeface="標楷體" panose="03000509000000000000" pitchFamily="65" charset="-120"/>
            </a:rPr>
            <a:t>7</a:t>
          </a:r>
          <a:endParaRPr lang="zh-TW" altLang="en-US" b="1" dirty="0">
            <a:latin typeface="標楷體" panose="03000509000000000000" pitchFamily="65" charset="-120"/>
            <a:ea typeface="標楷體" panose="03000509000000000000" pitchFamily="65" charset="-120"/>
          </a:endParaRPr>
        </a:p>
      </dgm:t>
    </dgm:pt>
    <dgm:pt modelId="{3FCAAFAD-8C69-49A1-B4A6-09F998D5902B}" type="parTrans" cxnId="{E183AD23-9EFC-4650-8C7B-1D5316D6370B}">
      <dgm:prSet/>
      <dgm:spPr/>
      <dgm:t>
        <a:bodyPr/>
        <a:lstStyle/>
        <a:p>
          <a:endParaRPr lang="zh-TW" altLang="en-US"/>
        </a:p>
      </dgm:t>
    </dgm:pt>
    <dgm:pt modelId="{015C81D0-A039-43BC-ABB9-10000419A197}" type="sibTrans" cxnId="{E183AD23-9EFC-4650-8C7B-1D5316D6370B}">
      <dgm:prSet/>
      <dgm:spPr/>
      <dgm:t>
        <a:bodyPr/>
        <a:lstStyle/>
        <a:p>
          <a:endParaRPr lang="zh-TW" altLang="en-US"/>
        </a:p>
      </dgm:t>
    </dgm:pt>
    <dgm:pt modelId="{40B0E426-E48A-4F7B-BB2B-EA316201A61A}">
      <dgm:prSet phldrT="[文字]"/>
      <dgm:spPr/>
      <dgm:t>
        <a:bodyPr/>
        <a:lstStyle/>
        <a:p>
          <a:r>
            <a:rPr lang="zh-TW" altLang="en-US" b="1" dirty="0">
              <a:latin typeface="標楷體" panose="03000509000000000000" pitchFamily="65" charset="-120"/>
              <a:ea typeface="標楷體" panose="03000509000000000000" pitchFamily="65" charset="-120"/>
            </a:rPr>
            <a:t>生活例子</a:t>
          </a:r>
        </a:p>
      </dgm:t>
    </dgm:pt>
    <dgm:pt modelId="{64877B87-C84B-423F-B916-0CB17120D441}" type="parTrans" cxnId="{2A704C90-C5E5-4532-9D77-2C47A3717C19}">
      <dgm:prSet/>
      <dgm:spPr/>
      <dgm:t>
        <a:bodyPr/>
        <a:lstStyle/>
        <a:p>
          <a:endParaRPr lang="zh-TW" altLang="en-US"/>
        </a:p>
      </dgm:t>
    </dgm:pt>
    <dgm:pt modelId="{FCEBF01C-3E6B-45BB-B522-260F1F6C62BD}" type="sibTrans" cxnId="{2A704C90-C5E5-4532-9D77-2C47A3717C19}">
      <dgm:prSet/>
      <dgm:spPr/>
      <dgm:t>
        <a:bodyPr/>
        <a:lstStyle/>
        <a:p>
          <a:endParaRPr lang="zh-TW" altLang="en-US"/>
        </a:p>
      </dgm:t>
    </dgm:pt>
    <dgm:pt modelId="{56F78B44-1B70-4653-A564-B9812EFC9922}">
      <dgm:prSet phldrT="[文字]"/>
      <dgm:spPr/>
      <dgm:t>
        <a:bodyPr/>
        <a:lstStyle/>
        <a:p>
          <a:r>
            <a:rPr lang="en-US" altLang="zh-TW" b="1" dirty="0">
              <a:latin typeface="標楷體" panose="03000509000000000000" pitchFamily="65" charset="-120"/>
              <a:ea typeface="標楷體" panose="03000509000000000000" pitchFamily="65" charset="-120"/>
            </a:rPr>
            <a:t>8</a:t>
          </a:r>
          <a:endParaRPr lang="zh-TW" altLang="en-US" b="1" dirty="0">
            <a:latin typeface="標楷體" panose="03000509000000000000" pitchFamily="65" charset="-120"/>
            <a:ea typeface="標楷體" panose="03000509000000000000" pitchFamily="65" charset="-120"/>
          </a:endParaRPr>
        </a:p>
      </dgm:t>
    </dgm:pt>
    <dgm:pt modelId="{F21BA1F6-6E61-4F00-974F-1E72536DBA81}" type="parTrans" cxnId="{22FDAC15-8190-4F28-B1B9-DF4A0108C121}">
      <dgm:prSet/>
      <dgm:spPr/>
      <dgm:t>
        <a:bodyPr/>
        <a:lstStyle/>
        <a:p>
          <a:endParaRPr lang="zh-TW" altLang="en-US"/>
        </a:p>
      </dgm:t>
    </dgm:pt>
    <dgm:pt modelId="{4692B26B-B8CE-46C5-BD05-22F6B210AC6A}" type="sibTrans" cxnId="{22FDAC15-8190-4F28-B1B9-DF4A0108C121}">
      <dgm:prSet/>
      <dgm:spPr/>
      <dgm:t>
        <a:bodyPr/>
        <a:lstStyle/>
        <a:p>
          <a:endParaRPr lang="zh-TW" altLang="en-US"/>
        </a:p>
      </dgm:t>
    </dgm:pt>
    <dgm:pt modelId="{A3256D5C-91F6-4192-8942-6077679A06D4}">
      <dgm:prSet phldrT="[文字]"/>
      <dgm:spPr/>
      <dgm:t>
        <a:bodyPr/>
        <a:lstStyle/>
        <a:p>
          <a:r>
            <a:rPr lang="zh-TW" altLang="en-US" b="1" dirty="0">
              <a:latin typeface="標楷體" panose="03000509000000000000" pitchFamily="65" charset="-120"/>
              <a:ea typeface="標楷體" panose="03000509000000000000" pitchFamily="65" charset="-120"/>
            </a:rPr>
            <a:t>生活例子</a:t>
          </a:r>
        </a:p>
      </dgm:t>
    </dgm:pt>
    <dgm:pt modelId="{E2A4C407-DCD8-40BD-9C36-166F9D3AB354}" type="parTrans" cxnId="{5DB05876-C8EE-4D00-AF1C-FEC231D9845A}">
      <dgm:prSet/>
      <dgm:spPr/>
      <dgm:t>
        <a:bodyPr/>
        <a:lstStyle/>
        <a:p>
          <a:endParaRPr lang="zh-TW" altLang="en-US"/>
        </a:p>
      </dgm:t>
    </dgm:pt>
    <dgm:pt modelId="{B850211C-577B-4A27-B0FD-BBED01B396A8}" type="sibTrans" cxnId="{5DB05876-C8EE-4D00-AF1C-FEC231D9845A}">
      <dgm:prSet/>
      <dgm:spPr/>
      <dgm:t>
        <a:bodyPr/>
        <a:lstStyle/>
        <a:p>
          <a:endParaRPr lang="zh-TW" altLang="en-US"/>
        </a:p>
      </dgm:t>
    </dgm:pt>
    <dgm:pt modelId="{B9116E8F-4043-4763-8BAC-FD0ABDB5F294}">
      <dgm:prSet phldrT="[文字]"/>
      <dgm:spPr/>
      <dgm:t>
        <a:bodyPr/>
        <a:lstStyle/>
        <a:p>
          <a:r>
            <a:rPr lang="en-US" altLang="zh-TW" b="1" dirty="0">
              <a:latin typeface="標楷體" panose="03000509000000000000" pitchFamily="65" charset="-120"/>
              <a:ea typeface="標楷體" panose="03000509000000000000" pitchFamily="65" charset="-120"/>
            </a:rPr>
            <a:t>10</a:t>
          </a:r>
          <a:endParaRPr lang="zh-TW" altLang="en-US" b="1" dirty="0">
            <a:latin typeface="標楷體" panose="03000509000000000000" pitchFamily="65" charset="-120"/>
            <a:ea typeface="標楷體" panose="03000509000000000000" pitchFamily="65" charset="-120"/>
          </a:endParaRPr>
        </a:p>
      </dgm:t>
    </dgm:pt>
    <dgm:pt modelId="{3C4E23BF-02B4-4508-B392-53870DC4DE7E}" type="parTrans" cxnId="{12F3BFA8-CD9C-4A8E-9282-563F62A5885B}">
      <dgm:prSet/>
      <dgm:spPr/>
      <dgm:t>
        <a:bodyPr/>
        <a:lstStyle/>
        <a:p>
          <a:endParaRPr lang="zh-TW" altLang="en-US"/>
        </a:p>
      </dgm:t>
    </dgm:pt>
    <dgm:pt modelId="{06BBC814-D10D-4B00-A988-DA4EB747426B}" type="sibTrans" cxnId="{12F3BFA8-CD9C-4A8E-9282-563F62A5885B}">
      <dgm:prSet/>
      <dgm:spPr/>
      <dgm:t>
        <a:bodyPr/>
        <a:lstStyle/>
        <a:p>
          <a:endParaRPr lang="zh-TW" altLang="en-US"/>
        </a:p>
      </dgm:t>
    </dgm:pt>
    <dgm:pt modelId="{80AC79BB-CE2E-4CEB-B145-3F82340B5703}">
      <dgm:prSet phldrT="[文字]"/>
      <dgm:spPr/>
      <dgm:t>
        <a:bodyPr/>
        <a:lstStyle/>
        <a:p>
          <a:r>
            <a:rPr lang="en-US" altLang="zh-TW" b="1" dirty="0">
              <a:latin typeface="標楷體" panose="03000509000000000000" pitchFamily="65" charset="-120"/>
              <a:ea typeface="標楷體" panose="03000509000000000000" pitchFamily="65" charset="-120"/>
            </a:rPr>
            <a:t>9</a:t>
          </a:r>
          <a:endParaRPr lang="zh-TW" altLang="en-US" b="1" dirty="0">
            <a:latin typeface="標楷體" panose="03000509000000000000" pitchFamily="65" charset="-120"/>
            <a:ea typeface="標楷體" panose="03000509000000000000" pitchFamily="65" charset="-120"/>
          </a:endParaRPr>
        </a:p>
      </dgm:t>
    </dgm:pt>
    <dgm:pt modelId="{9D24E429-C1A7-4F3D-BC87-2F4DFA50ED1B}" type="parTrans" cxnId="{12C605C2-802C-4ABE-B6EB-43043AA653E9}">
      <dgm:prSet/>
      <dgm:spPr/>
      <dgm:t>
        <a:bodyPr/>
        <a:lstStyle/>
        <a:p>
          <a:endParaRPr lang="zh-TW" altLang="en-US"/>
        </a:p>
      </dgm:t>
    </dgm:pt>
    <dgm:pt modelId="{AAB69A6A-70DB-4DBF-9A9E-3B666EE5E04C}" type="sibTrans" cxnId="{12C605C2-802C-4ABE-B6EB-43043AA653E9}">
      <dgm:prSet/>
      <dgm:spPr/>
      <dgm:t>
        <a:bodyPr/>
        <a:lstStyle/>
        <a:p>
          <a:endParaRPr lang="zh-TW" altLang="en-US"/>
        </a:p>
      </dgm:t>
    </dgm:pt>
    <dgm:pt modelId="{292BBB9D-E299-4467-9000-ACA35D987E44}">
      <dgm:prSet phldrT="[文字]"/>
      <dgm:spPr/>
      <dgm:t>
        <a:bodyPr/>
        <a:lstStyle/>
        <a:p>
          <a:r>
            <a:rPr lang="zh-TW" altLang="en-US" b="1" dirty="0">
              <a:latin typeface="標楷體" panose="03000509000000000000" pitchFamily="65" charset="-120"/>
              <a:ea typeface="標楷體" panose="03000509000000000000" pitchFamily="65" charset="-120"/>
            </a:rPr>
            <a:t>心得</a:t>
          </a:r>
        </a:p>
      </dgm:t>
    </dgm:pt>
    <dgm:pt modelId="{2DFB05A1-5852-4B62-99D3-C1CC0A86C817}" type="parTrans" cxnId="{5FAF0450-5785-4293-95E0-E82B9E79EB24}">
      <dgm:prSet/>
      <dgm:spPr/>
      <dgm:t>
        <a:bodyPr/>
        <a:lstStyle/>
        <a:p>
          <a:endParaRPr lang="zh-TW" altLang="en-US"/>
        </a:p>
      </dgm:t>
    </dgm:pt>
    <dgm:pt modelId="{39927442-C705-4F29-B1B3-1CC11EF8D28F}" type="sibTrans" cxnId="{5FAF0450-5785-4293-95E0-E82B9E79EB24}">
      <dgm:prSet/>
      <dgm:spPr/>
      <dgm:t>
        <a:bodyPr/>
        <a:lstStyle/>
        <a:p>
          <a:endParaRPr lang="zh-TW" altLang="en-US"/>
        </a:p>
      </dgm:t>
    </dgm:pt>
    <dgm:pt modelId="{3DC12B50-6D57-4B5A-9F43-816BD29A2CAE}">
      <dgm:prSet phldrT="[文字]"/>
      <dgm:spPr/>
      <dgm:t>
        <a:bodyPr/>
        <a:lstStyle/>
        <a:p>
          <a:r>
            <a:rPr lang="zh-TW" altLang="en-US" b="1" dirty="0">
              <a:latin typeface="標楷體" panose="03000509000000000000" pitchFamily="65" charset="-120"/>
              <a:ea typeface="標楷體" panose="03000509000000000000" pitchFamily="65" charset="-120"/>
            </a:rPr>
            <a:t>資料來源</a:t>
          </a:r>
        </a:p>
      </dgm:t>
    </dgm:pt>
    <dgm:pt modelId="{BEA9455C-0B31-412F-A33B-9D5AE6BF2312}" type="parTrans" cxnId="{0F2EAE04-8E0C-46A5-9E9B-7ED8465CFB5C}">
      <dgm:prSet/>
      <dgm:spPr/>
      <dgm:t>
        <a:bodyPr/>
        <a:lstStyle/>
        <a:p>
          <a:endParaRPr lang="zh-TW" altLang="en-US"/>
        </a:p>
      </dgm:t>
    </dgm:pt>
    <dgm:pt modelId="{0142FFD4-2696-4A5D-BB91-D3E38696582E}" type="sibTrans" cxnId="{0F2EAE04-8E0C-46A5-9E9B-7ED8465CFB5C}">
      <dgm:prSet/>
      <dgm:spPr/>
      <dgm:t>
        <a:bodyPr/>
        <a:lstStyle/>
        <a:p>
          <a:endParaRPr lang="zh-TW" altLang="en-US"/>
        </a:p>
      </dgm:t>
    </dgm:pt>
    <dgm:pt modelId="{02DAC950-0096-4FD1-92EC-37D2573FC00C}" type="pres">
      <dgm:prSet presAssocID="{6A8C3034-5FFE-4AE4-A07C-3A9D747D68F5}" presName="linearFlow" presStyleCnt="0">
        <dgm:presLayoutVars>
          <dgm:dir/>
          <dgm:animLvl val="lvl"/>
          <dgm:resizeHandles val="exact"/>
        </dgm:presLayoutVars>
      </dgm:prSet>
      <dgm:spPr/>
    </dgm:pt>
    <dgm:pt modelId="{C3979EC5-C16C-45DE-A143-BC2969760A43}" type="pres">
      <dgm:prSet presAssocID="{6CED889E-2E5D-4E17-953E-84425B0E99BC}" presName="composite" presStyleCnt="0"/>
      <dgm:spPr/>
    </dgm:pt>
    <dgm:pt modelId="{E70EDCE9-3CE8-4FD3-9000-9A76CBCE35B6}" type="pres">
      <dgm:prSet presAssocID="{6CED889E-2E5D-4E17-953E-84425B0E99BC}" presName="parentText" presStyleLbl="alignNode1" presStyleIdx="0" presStyleCnt="5">
        <dgm:presLayoutVars>
          <dgm:chMax val="1"/>
          <dgm:bulletEnabled val="1"/>
        </dgm:presLayoutVars>
      </dgm:prSet>
      <dgm:spPr/>
    </dgm:pt>
    <dgm:pt modelId="{563607EE-B94D-4C76-ACE5-B754E65C5F08}" type="pres">
      <dgm:prSet presAssocID="{6CED889E-2E5D-4E17-953E-84425B0E99BC}" presName="descendantText" presStyleLbl="alignAcc1" presStyleIdx="0" presStyleCnt="5">
        <dgm:presLayoutVars>
          <dgm:bulletEnabled val="1"/>
        </dgm:presLayoutVars>
      </dgm:prSet>
      <dgm:spPr/>
    </dgm:pt>
    <dgm:pt modelId="{DE69969A-F410-4FF3-9052-458A91088544}" type="pres">
      <dgm:prSet presAssocID="{0FACFC1C-C456-41BE-B96E-1D6A6EBA0DD3}" presName="sp" presStyleCnt="0"/>
      <dgm:spPr/>
    </dgm:pt>
    <dgm:pt modelId="{B65BD229-62E0-4A38-9C62-77B6D4D11153}" type="pres">
      <dgm:prSet presAssocID="{58EBDE84-B501-4D1E-B1C0-FB3BAA556207}" presName="composite" presStyleCnt="0"/>
      <dgm:spPr/>
    </dgm:pt>
    <dgm:pt modelId="{C345B750-F5B7-49EB-BE76-4CFD48C74D42}" type="pres">
      <dgm:prSet presAssocID="{58EBDE84-B501-4D1E-B1C0-FB3BAA556207}" presName="parentText" presStyleLbl="alignNode1" presStyleIdx="1" presStyleCnt="5">
        <dgm:presLayoutVars>
          <dgm:chMax val="1"/>
          <dgm:bulletEnabled val="1"/>
        </dgm:presLayoutVars>
      </dgm:prSet>
      <dgm:spPr/>
    </dgm:pt>
    <dgm:pt modelId="{C57CA2FB-CC30-482E-8E04-3AC1A78565AA}" type="pres">
      <dgm:prSet presAssocID="{58EBDE84-B501-4D1E-B1C0-FB3BAA556207}" presName="descendantText" presStyleLbl="alignAcc1" presStyleIdx="1" presStyleCnt="5">
        <dgm:presLayoutVars>
          <dgm:bulletEnabled val="1"/>
        </dgm:presLayoutVars>
      </dgm:prSet>
      <dgm:spPr/>
    </dgm:pt>
    <dgm:pt modelId="{665B95E6-E95C-453A-A7E3-447775F1768E}" type="pres">
      <dgm:prSet presAssocID="{015C81D0-A039-43BC-ABB9-10000419A197}" presName="sp" presStyleCnt="0"/>
      <dgm:spPr/>
    </dgm:pt>
    <dgm:pt modelId="{4BDE7116-9C18-40B0-BE8E-E9433D40E282}" type="pres">
      <dgm:prSet presAssocID="{56F78B44-1B70-4653-A564-B9812EFC9922}" presName="composite" presStyleCnt="0"/>
      <dgm:spPr/>
    </dgm:pt>
    <dgm:pt modelId="{2482922A-CC7E-4E80-A5B5-C03CD5328B84}" type="pres">
      <dgm:prSet presAssocID="{56F78B44-1B70-4653-A564-B9812EFC9922}" presName="parentText" presStyleLbl="alignNode1" presStyleIdx="2" presStyleCnt="5">
        <dgm:presLayoutVars>
          <dgm:chMax val="1"/>
          <dgm:bulletEnabled val="1"/>
        </dgm:presLayoutVars>
      </dgm:prSet>
      <dgm:spPr/>
    </dgm:pt>
    <dgm:pt modelId="{33E165D1-F045-4FC1-85A3-D287675FBF1F}" type="pres">
      <dgm:prSet presAssocID="{56F78B44-1B70-4653-A564-B9812EFC9922}" presName="descendantText" presStyleLbl="alignAcc1" presStyleIdx="2" presStyleCnt="5">
        <dgm:presLayoutVars>
          <dgm:bulletEnabled val="1"/>
        </dgm:presLayoutVars>
      </dgm:prSet>
      <dgm:spPr/>
    </dgm:pt>
    <dgm:pt modelId="{E125AADB-FF83-4B8B-AEC6-85CD2B3D263C}" type="pres">
      <dgm:prSet presAssocID="{4692B26B-B8CE-46C5-BD05-22F6B210AC6A}" presName="sp" presStyleCnt="0"/>
      <dgm:spPr/>
    </dgm:pt>
    <dgm:pt modelId="{819FD242-B0FB-41C1-A561-58F5CB41BFA3}" type="pres">
      <dgm:prSet presAssocID="{80AC79BB-CE2E-4CEB-B145-3F82340B5703}" presName="composite" presStyleCnt="0"/>
      <dgm:spPr/>
    </dgm:pt>
    <dgm:pt modelId="{0FFF430E-C183-41B6-A8B7-D0BF9C05AB3A}" type="pres">
      <dgm:prSet presAssocID="{80AC79BB-CE2E-4CEB-B145-3F82340B5703}" presName="parentText" presStyleLbl="alignNode1" presStyleIdx="3" presStyleCnt="5">
        <dgm:presLayoutVars>
          <dgm:chMax val="1"/>
          <dgm:bulletEnabled val="1"/>
        </dgm:presLayoutVars>
      </dgm:prSet>
      <dgm:spPr/>
    </dgm:pt>
    <dgm:pt modelId="{5C52538C-306E-47BC-B08B-2A5F951C20AF}" type="pres">
      <dgm:prSet presAssocID="{80AC79BB-CE2E-4CEB-B145-3F82340B5703}" presName="descendantText" presStyleLbl="alignAcc1" presStyleIdx="3" presStyleCnt="5">
        <dgm:presLayoutVars>
          <dgm:bulletEnabled val="1"/>
        </dgm:presLayoutVars>
      </dgm:prSet>
      <dgm:spPr/>
    </dgm:pt>
    <dgm:pt modelId="{A93C2D93-3DBC-462C-AF6E-704D5F737FF6}" type="pres">
      <dgm:prSet presAssocID="{AAB69A6A-70DB-4DBF-9A9E-3B666EE5E04C}" presName="sp" presStyleCnt="0"/>
      <dgm:spPr/>
    </dgm:pt>
    <dgm:pt modelId="{0E0B8D27-DCEC-422D-AE93-BC01FE022371}" type="pres">
      <dgm:prSet presAssocID="{B9116E8F-4043-4763-8BAC-FD0ABDB5F294}" presName="composite" presStyleCnt="0"/>
      <dgm:spPr/>
    </dgm:pt>
    <dgm:pt modelId="{E225A1E1-46FA-4F06-A369-A99D6896FDAE}" type="pres">
      <dgm:prSet presAssocID="{B9116E8F-4043-4763-8BAC-FD0ABDB5F294}" presName="parentText" presStyleLbl="alignNode1" presStyleIdx="4" presStyleCnt="5">
        <dgm:presLayoutVars>
          <dgm:chMax val="1"/>
          <dgm:bulletEnabled val="1"/>
        </dgm:presLayoutVars>
      </dgm:prSet>
      <dgm:spPr/>
    </dgm:pt>
    <dgm:pt modelId="{7731FD78-24B6-4DFB-96E8-2896353116EE}" type="pres">
      <dgm:prSet presAssocID="{B9116E8F-4043-4763-8BAC-FD0ABDB5F294}" presName="descendantText" presStyleLbl="alignAcc1" presStyleIdx="4" presStyleCnt="5">
        <dgm:presLayoutVars>
          <dgm:bulletEnabled val="1"/>
        </dgm:presLayoutVars>
      </dgm:prSet>
      <dgm:spPr/>
    </dgm:pt>
  </dgm:ptLst>
  <dgm:cxnLst>
    <dgm:cxn modelId="{0F2EAE04-8E0C-46A5-9E9B-7ED8465CFB5C}" srcId="{B9116E8F-4043-4763-8BAC-FD0ABDB5F294}" destId="{3DC12B50-6D57-4B5A-9F43-816BD29A2CAE}" srcOrd="0" destOrd="0" parTransId="{BEA9455C-0B31-412F-A33B-9D5AE6BF2312}" sibTransId="{0142FFD4-2696-4A5D-BB91-D3E38696582E}"/>
    <dgm:cxn modelId="{22FDAC15-8190-4F28-B1B9-DF4A0108C121}" srcId="{6A8C3034-5FFE-4AE4-A07C-3A9D747D68F5}" destId="{56F78B44-1B70-4653-A564-B9812EFC9922}" srcOrd="2" destOrd="0" parTransId="{F21BA1F6-6E61-4F00-974F-1E72536DBA81}" sibTransId="{4692B26B-B8CE-46C5-BD05-22F6B210AC6A}"/>
    <dgm:cxn modelId="{8B631118-FD08-4899-AC63-A249852CEEAC}" type="presOf" srcId="{B9116E8F-4043-4763-8BAC-FD0ABDB5F294}" destId="{E225A1E1-46FA-4F06-A369-A99D6896FDAE}" srcOrd="0" destOrd="0" presId="urn:microsoft.com/office/officeart/2005/8/layout/chevron2"/>
    <dgm:cxn modelId="{C13E0B1E-B80F-485F-8C79-C3126D3F17A5}" type="presOf" srcId="{56F78B44-1B70-4653-A564-B9812EFC9922}" destId="{2482922A-CC7E-4E80-A5B5-C03CD5328B84}" srcOrd="0" destOrd="0" presId="urn:microsoft.com/office/officeart/2005/8/layout/chevron2"/>
    <dgm:cxn modelId="{E183AD23-9EFC-4650-8C7B-1D5316D6370B}" srcId="{6A8C3034-5FFE-4AE4-A07C-3A9D747D68F5}" destId="{58EBDE84-B501-4D1E-B1C0-FB3BAA556207}" srcOrd="1" destOrd="0" parTransId="{3FCAAFAD-8C69-49A1-B4A6-09F998D5902B}" sibTransId="{015C81D0-A039-43BC-ABB9-10000419A197}"/>
    <dgm:cxn modelId="{D307FF25-B114-41C5-8E02-49A005B3A3F3}" type="presOf" srcId="{6CED889E-2E5D-4E17-953E-84425B0E99BC}" destId="{E70EDCE9-3CE8-4FD3-9000-9A76CBCE35B6}" srcOrd="0" destOrd="0" presId="urn:microsoft.com/office/officeart/2005/8/layout/chevron2"/>
    <dgm:cxn modelId="{C79ED82E-4AD8-4005-9417-E608DD88F149}" srcId="{6CED889E-2E5D-4E17-953E-84425B0E99BC}" destId="{BA0AFFA0-777C-425D-9AB8-28970497A12A}" srcOrd="0" destOrd="0" parTransId="{B5626763-61D6-4D8D-B971-B4F2729308E8}" sibTransId="{BAF25056-43D1-4C46-963E-BE540F0CF1C9}"/>
    <dgm:cxn modelId="{8E0F2865-DA68-4BB9-94BC-F756668418D6}" type="presOf" srcId="{58EBDE84-B501-4D1E-B1C0-FB3BAA556207}" destId="{C345B750-F5B7-49EB-BE76-4CFD48C74D42}" srcOrd="0" destOrd="0" presId="urn:microsoft.com/office/officeart/2005/8/layout/chevron2"/>
    <dgm:cxn modelId="{E2113567-CEB2-42D6-8AD0-291A56E2AC89}" type="presOf" srcId="{A3256D5C-91F6-4192-8942-6077679A06D4}" destId="{33E165D1-F045-4FC1-85A3-D287675FBF1F}" srcOrd="0" destOrd="0" presId="urn:microsoft.com/office/officeart/2005/8/layout/chevron2"/>
    <dgm:cxn modelId="{AB48CA49-4CE1-4F77-B9F1-8F2B61B8A836}" type="presOf" srcId="{292BBB9D-E299-4467-9000-ACA35D987E44}" destId="{5C52538C-306E-47BC-B08B-2A5F951C20AF}" srcOrd="0" destOrd="0" presId="urn:microsoft.com/office/officeart/2005/8/layout/chevron2"/>
    <dgm:cxn modelId="{5FAF0450-5785-4293-95E0-E82B9E79EB24}" srcId="{80AC79BB-CE2E-4CEB-B145-3F82340B5703}" destId="{292BBB9D-E299-4467-9000-ACA35D987E44}" srcOrd="0" destOrd="0" parTransId="{2DFB05A1-5852-4B62-99D3-C1CC0A86C817}" sibTransId="{39927442-C705-4F29-B1B3-1CC11EF8D28F}"/>
    <dgm:cxn modelId="{5DB05876-C8EE-4D00-AF1C-FEC231D9845A}" srcId="{56F78B44-1B70-4653-A564-B9812EFC9922}" destId="{A3256D5C-91F6-4192-8942-6077679A06D4}" srcOrd="0" destOrd="0" parTransId="{E2A4C407-DCD8-40BD-9C36-166F9D3AB354}" sibTransId="{B850211C-577B-4A27-B0FD-BBED01B396A8}"/>
    <dgm:cxn modelId="{0CFBB386-91EB-4977-B0D0-7BC8D66224D7}" type="presOf" srcId="{3DC12B50-6D57-4B5A-9F43-816BD29A2CAE}" destId="{7731FD78-24B6-4DFB-96E8-2896353116EE}" srcOrd="0" destOrd="0" presId="urn:microsoft.com/office/officeart/2005/8/layout/chevron2"/>
    <dgm:cxn modelId="{04355388-C637-4219-80F4-6EDE0F5BF93F}" srcId="{6A8C3034-5FFE-4AE4-A07C-3A9D747D68F5}" destId="{6CED889E-2E5D-4E17-953E-84425B0E99BC}" srcOrd="0" destOrd="0" parTransId="{3B35AF6D-BD9D-4D77-B023-709F104AAD2E}" sibTransId="{0FACFC1C-C456-41BE-B96E-1D6A6EBA0DD3}"/>
    <dgm:cxn modelId="{2A704C90-C5E5-4532-9D77-2C47A3717C19}" srcId="{58EBDE84-B501-4D1E-B1C0-FB3BAA556207}" destId="{40B0E426-E48A-4F7B-BB2B-EA316201A61A}" srcOrd="0" destOrd="0" parTransId="{64877B87-C84B-423F-B916-0CB17120D441}" sibTransId="{FCEBF01C-3E6B-45BB-B522-260F1F6C62BD}"/>
    <dgm:cxn modelId="{673E90A2-84D2-4FAC-93A2-2362BFA8DEAC}" type="presOf" srcId="{40B0E426-E48A-4F7B-BB2B-EA316201A61A}" destId="{C57CA2FB-CC30-482E-8E04-3AC1A78565AA}" srcOrd="0" destOrd="0" presId="urn:microsoft.com/office/officeart/2005/8/layout/chevron2"/>
    <dgm:cxn modelId="{12F3BFA8-CD9C-4A8E-9282-563F62A5885B}" srcId="{6A8C3034-5FFE-4AE4-A07C-3A9D747D68F5}" destId="{B9116E8F-4043-4763-8BAC-FD0ABDB5F294}" srcOrd="4" destOrd="0" parTransId="{3C4E23BF-02B4-4508-B392-53870DC4DE7E}" sibTransId="{06BBC814-D10D-4B00-A988-DA4EB747426B}"/>
    <dgm:cxn modelId="{568AC0B5-EE26-413B-8F11-3515C2578D8D}" type="presOf" srcId="{6A8C3034-5FFE-4AE4-A07C-3A9D747D68F5}" destId="{02DAC950-0096-4FD1-92EC-37D2573FC00C}" srcOrd="0" destOrd="0" presId="urn:microsoft.com/office/officeart/2005/8/layout/chevron2"/>
    <dgm:cxn modelId="{12C605C2-802C-4ABE-B6EB-43043AA653E9}" srcId="{6A8C3034-5FFE-4AE4-A07C-3A9D747D68F5}" destId="{80AC79BB-CE2E-4CEB-B145-3F82340B5703}" srcOrd="3" destOrd="0" parTransId="{9D24E429-C1A7-4F3D-BC87-2F4DFA50ED1B}" sibTransId="{AAB69A6A-70DB-4DBF-9A9E-3B666EE5E04C}"/>
    <dgm:cxn modelId="{C2936FD8-3596-4AE6-A7E1-2AE8059FA7CC}" type="presOf" srcId="{80AC79BB-CE2E-4CEB-B145-3F82340B5703}" destId="{0FFF430E-C183-41B6-A8B7-D0BF9C05AB3A}" srcOrd="0" destOrd="0" presId="urn:microsoft.com/office/officeart/2005/8/layout/chevron2"/>
    <dgm:cxn modelId="{353B56DF-FABD-425F-A043-350B105E59FD}" type="presOf" srcId="{BA0AFFA0-777C-425D-9AB8-28970497A12A}" destId="{563607EE-B94D-4C76-ACE5-B754E65C5F08}" srcOrd="0" destOrd="0" presId="urn:microsoft.com/office/officeart/2005/8/layout/chevron2"/>
    <dgm:cxn modelId="{0197E97C-300E-469D-9AA1-4DF90FBB8F06}" type="presParOf" srcId="{02DAC950-0096-4FD1-92EC-37D2573FC00C}" destId="{C3979EC5-C16C-45DE-A143-BC2969760A43}" srcOrd="0" destOrd="0" presId="urn:microsoft.com/office/officeart/2005/8/layout/chevron2"/>
    <dgm:cxn modelId="{C15914DE-5B29-4FEC-97CF-6BC42C363088}" type="presParOf" srcId="{C3979EC5-C16C-45DE-A143-BC2969760A43}" destId="{E70EDCE9-3CE8-4FD3-9000-9A76CBCE35B6}" srcOrd="0" destOrd="0" presId="urn:microsoft.com/office/officeart/2005/8/layout/chevron2"/>
    <dgm:cxn modelId="{8780941B-A6F1-4BD1-8E94-90DC690DC0C1}" type="presParOf" srcId="{C3979EC5-C16C-45DE-A143-BC2969760A43}" destId="{563607EE-B94D-4C76-ACE5-B754E65C5F08}" srcOrd="1" destOrd="0" presId="urn:microsoft.com/office/officeart/2005/8/layout/chevron2"/>
    <dgm:cxn modelId="{602B6A26-2FE5-4A9C-9129-AEC76DA2E2D6}" type="presParOf" srcId="{02DAC950-0096-4FD1-92EC-37D2573FC00C}" destId="{DE69969A-F410-4FF3-9052-458A91088544}" srcOrd="1" destOrd="0" presId="urn:microsoft.com/office/officeart/2005/8/layout/chevron2"/>
    <dgm:cxn modelId="{08D98853-0453-464E-953A-4C72849BB1CE}" type="presParOf" srcId="{02DAC950-0096-4FD1-92EC-37D2573FC00C}" destId="{B65BD229-62E0-4A38-9C62-77B6D4D11153}" srcOrd="2" destOrd="0" presId="urn:microsoft.com/office/officeart/2005/8/layout/chevron2"/>
    <dgm:cxn modelId="{B1964B59-8171-4232-BA6D-E018BB91162B}" type="presParOf" srcId="{B65BD229-62E0-4A38-9C62-77B6D4D11153}" destId="{C345B750-F5B7-49EB-BE76-4CFD48C74D42}" srcOrd="0" destOrd="0" presId="urn:microsoft.com/office/officeart/2005/8/layout/chevron2"/>
    <dgm:cxn modelId="{15ED8B8D-CB40-4E4E-9B6C-BDF5AC9D5555}" type="presParOf" srcId="{B65BD229-62E0-4A38-9C62-77B6D4D11153}" destId="{C57CA2FB-CC30-482E-8E04-3AC1A78565AA}" srcOrd="1" destOrd="0" presId="urn:microsoft.com/office/officeart/2005/8/layout/chevron2"/>
    <dgm:cxn modelId="{CFEF40BC-8CAC-40C8-86BE-BF61A068D191}" type="presParOf" srcId="{02DAC950-0096-4FD1-92EC-37D2573FC00C}" destId="{665B95E6-E95C-453A-A7E3-447775F1768E}" srcOrd="3" destOrd="0" presId="urn:microsoft.com/office/officeart/2005/8/layout/chevron2"/>
    <dgm:cxn modelId="{AA30CB40-0207-402D-A468-1ED97DA6F9E7}" type="presParOf" srcId="{02DAC950-0096-4FD1-92EC-37D2573FC00C}" destId="{4BDE7116-9C18-40B0-BE8E-E9433D40E282}" srcOrd="4" destOrd="0" presId="urn:microsoft.com/office/officeart/2005/8/layout/chevron2"/>
    <dgm:cxn modelId="{79505BC7-B9AE-4DF4-A582-5701E51B448B}" type="presParOf" srcId="{4BDE7116-9C18-40B0-BE8E-E9433D40E282}" destId="{2482922A-CC7E-4E80-A5B5-C03CD5328B84}" srcOrd="0" destOrd="0" presId="urn:microsoft.com/office/officeart/2005/8/layout/chevron2"/>
    <dgm:cxn modelId="{DBA92A19-B75F-4247-8782-6D51B745E9C9}" type="presParOf" srcId="{4BDE7116-9C18-40B0-BE8E-E9433D40E282}" destId="{33E165D1-F045-4FC1-85A3-D287675FBF1F}" srcOrd="1" destOrd="0" presId="urn:microsoft.com/office/officeart/2005/8/layout/chevron2"/>
    <dgm:cxn modelId="{ACD2F526-4257-4564-8CD4-A2566DE10E22}" type="presParOf" srcId="{02DAC950-0096-4FD1-92EC-37D2573FC00C}" destId="{E125AADB-FF83-4B8B-AEC6-85CD2B3D263C}" srcOrd="5" destOrd="0" presId="urn:microsoft.com/office/officeart/2005/8/layout/chevron2"/>
    <dgm:cxn modelId="{AF6E8AC6-D502-4E4B-BB8B-2AD1C38BF5FD}" type="presParOf" srcId="{02DAC950-0096-4FD1-92EC-37D2573FC00C}" destId="{819FD242-B0FB-41C1-A561-58F5CB41BFA3}" srcOrd="6" destOrd="0" presId="urn:microsoft.com/office/officeart/2005/8/layout/chevron2"/>
    <dgm:cxn modelId="{1307140A-704C-4380-B0CD-343107941E7E}" type="presParOf" srcId="{819FD242-B0FB-41C1-A561-58F5CB41BFA3}" destId="{0FFF430E-C183-41B6-A8B7-D0BF9C05AB3A}" srcOrd="0" destOrd="0" presId="urn:microsoft.com/office/officeart/2005/8/layout/chevron2"/>
    <dgm:cxn modelId="{596330B6-BFBA-4F9A-8A52-8EA07DFCCB41}" type="presParOf" srcId="{819FD242-B0FB-41C1-A561-58F5CB41BFA3}" destId="{5C52538C-306E-47BC-B08B-2A5F951C20AF}" srcOrd="1" destOrd="0" presId="urn:microsoft.com/office/officeart/2005/8/layout/chevron2"/>
    <dgm:cxn modelId="{38C9ED3A-DB08-4505-928A-13339EC374DB}" type="presParOf" srcId="{02DAC950-0096-4FD1-92EC-37D2573FC00C}" destId="{A93C2D93-3DBC-462C-AF6E-704D5F737FF6}" srcOrd="7" destOrd="0" presId="urn:microsoft.com/office/officeart/2005/8/layout/chevron2"/>
    <dgm:cxn modelId="{92CA5CB2-A3A4-4DE0-B57B-861F1DCEB0A0}" type="presParOf" srcId="{02DAC950-0096-4FD1-92EC-37D2573FC00C}" destId="{0E0B8D27-DCEC-422D-AE93-BC01FE022371}" srcOrd="8" destOrd="0" presId="urn:microsoft.com/office/officeart/2005/8/layout/chevron2"/>
    <dgm:cxn modelId="{01EFF7F4-FEA2-4AB3-A2C6-6EBFBEBE34A0}" type="presParOf" srcId="{0E0B8D27-DCEC-422D-AE93-BC01FE022371}" destId="{E225A1E1-46FA-4F06-A369-A99D6896FDAE}" srcOrd="0" destOrd="0" presId="urn:microsoft.com/office/officeart/2005/8/layout/chevron2"/>
    <dgm:cxn modelId="{3DD39282-2A22-4530-B31B-F903CDF30A7B}" type="presParOf" srcId="{0E0B8D27-DCEC-422D-AE93-BC01FE022371}" destId="{7731FD78-24B6-4DFB-96E8-2896353116EE}"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FE7021-8BE8-4371-ACDE-0A025B1003CC}"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zh-TW" altLang="en-US"/>
        </a:p>
      </dgm:t>
    </dgm:pt>
    <dgm:pt modelId="{34EB307D-F3D7-46C5-9A61-6C50BDA4D5E9}">
      <dgm:prSet phldrT="[文字]" custT="1"/>
      <dgm:spPr/>
      <dgm:t>
        <a:bodyPr/>
        <a:lstStyle/>
        <a:p>
          <a:r>
            <a:rPr lang="zh-TW" altLang="en-US" sz="1800" b="1" dirty="0">
              <a:latin typeface="標楷體" panose="03000509000000000000" pitchFamily="65" charset="-120"/>
              <a:ea typeface="標楷體" panose="03000509000000000000" pitchFamily="65" charset="-120"/>
            </a:rPr>
            <a:t>納西姆</a:t>
          </a:r>
          <a:r>
            <a:rPr lang="en-US" altLang="en-US"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尼可拉斯</a:t>
          </a:r>
          <a:r>
            <a:rPr lang="en-US" altLang="en-US"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塔雷伯</a:t>
          </a:r>
        </a:p>
      </dgm:t>
    </dgm:pt>
    <dgm:pt modelId="{DF440509-9787-4146-9974-D2740920C969}" type="parTrans" cxnId="{CAD984CD-3C94-42DD-8C69-AE8230ECFB4E}">
      <dgm:prSet/>
      <dgm:spPr/>
      <dgm:t>
        <a:bodyPr/>
        <a:lstStyle/>
        <a:p>
          <a:endParaRPr lang="zh-TW" altLang="en-US"/>
        </a:p>
      </dgm:t>
    </dgm:pt>
    <dgm:pt modelId="{BFF65C1B-4257-4F46-A2D6-E9DDF93115B3}" type="sibTrans" cxnId="{CAD984CD-3C94-42DD-8C69-AE8230ECFB4E}">
      <dgm:prSet/>
      <dgm:spPr/>
      <dgm:t>
        <a:bodyPr/>
        <a:lstStyle/>
        <a:p>
          <a:endParaRPr lang="zh-TW" altLang="en-US"/>
        </a:p>
      </dgm:t>
    </dgm:pt>
    <dgm:pt modelId="{25877085-EB60-4C8E-A707-A7E989CAB180}">
      <dgm:prSet custT="1"/>
      <dgm:spPr/>
      <dgm:t>
        <a:bodyPr/>
        <a:lstStyle/>
        <a:p>
          <a:r>
            <a:rPr lang="zh-TW" altLang="en-US" sz="1800" b="1" dirty="0">
              <a:latin typeface="標楷體" panose="03000509000000000000" pitchFamily="65" charset="-120"/>
              <a:ea typeface="標楷體" panose="03000509000000000000" pitchFamily="65" charset="-120"/>
            </a:rPr>
            <a:t>主要研究 隨機性、不確定性、（黑天鵝事件）問題</a:t>
          </a:r>
        </a:p>
      </dgm:t>
    </dgm:pt>
    <dgm:pt modelId="{E256768C-4BAF-4D70-87DD-69567B77FB65}" type="parTrans" cxnId="{7644C2FE-6312-484E-A6E5-275BF368D145}">
      <dgm:prSet/>
      <dgm:spPr/>
      <dgm:t>
        <a:bodyPr/>
        <a:lstStyle/>
        <a:p>
          <a:endParaRPr lang="zh-TW" altLang="en-US"/>
        </a:p>
      </dgm:t>
    </dgm:pt>
    <dgm:pt modelId="{741BED70-F807-4963-9360-A6CE09E707E1}" type="sibTrans" cxnId="{7644C2FE-6312-484E-A6E5-275BF368D145}">
      <dgm:prSet/>
      <dgm:spPr/>
      <dgm:t>
        <a:bodyPr/>
        <a:lstStyle/>
        <a:p>
          <a:endParaRPr lang="zh-TW" altLang="en-US"/>
        </a:p>
      </dgm:t>
    </dgm:pt>
    <dgm:pt modelId="{7AA3681C-6B7F-45ED-B161-62FA20D97817}">
      <dgm:prSet custT="1"/>
      <dgm:spPr/>
      <dgm:t>
        <a:bodyPr/>
        <a:lstStyle/>
        <a:p>
          <a:r>
            <a:rPr lang="zh-TW" altLang="en-US" sz="1800" b="1" dirty="0">
              <a:latin typeface="標楷體" panose="03000509000000000000" pitchFamily="65" charset="-120"/>
              <a:ea typeface="標楷體" panose="03000509000000000000" pitchFamily="65" charset="-120"/>
            </a:rPr>
            <a:t>著有</a:t>
          </a:r>
          <a:r>
            <a:rPr lang="en-US" altLang="en-US"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隨機騙局</a:t>
          </a:r>
          <a:r>
            <a:rPr lang="en-US" altLang="en-US"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a:t>
          </a:r>
          <a:r>
            <a:rPr lang="en-US" altLang="en-US"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黑天鵝效應</a:t>
          </a:r>
          <a:r>
            <a:rPr lang="en-US" altLang="en-US"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a:t>
          </a:r>
          <a:r>
            <a:rPr lang="en-US" altLang="en-US"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反脆弱</a:t>
          </a:r>
          <a:r>
            <a:rPr lang="en-US" altLang="en-US"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等書，合稱「不確定性三部曲」</a:t>
          </a:r>
        </a:p>
      </dgm:t>
    </dgm:pt>
    <dgm:pt modelId="{9169B3FA-08FC-40DF-B6C4-407766F4CFF4}" type="parTrans" cxnId="{F00BFF00-9C4A-40D7-B113-C71133D611EF}">
      <dgm:prSet/>
      <dgm:spPr/>
      <dgm:t>
        <a:bodyPr/>
        <a:lstStyle/>
        <a:p>
          <a:endParaRPr lang="zh-TW" altLang="en-US"/>
        </a:p>
      </dgm:t>
    </dgm:pt>
    <dgm:pt modelId="{03BB8676-D24B-43F4-85A1-8251CF545618}" type="sibTrans" cxnId="{F00BFF00-9C4A-40D7-B113-C71133D611EF}">
      <dgm:prSet/>
      <dgm:spPr/>
      <dgm:t>
        <a:bodyPr/>
        <a:lstStyle/>
        <a:p>
          <a:endParaRPr lang="zh-TW" altLang="en-US"/>
        </a:p>
      </dgm:t>
    </dgm:pt>
    <dgm:pt modelId="{A9C9D81A-A2EB-401D-9860-7106F60AA579}">
      <dgm:prSet custT="1"/>
      <dgm:spPr/>
      <dgm:t>
        <a:bodyPr/>
        <a:lstStyle/>
        <a:p>
          <a:r>
            <a:rPr lang="zh-TW" altLang="en-US" sz="1800" b="1" dirty="0">
              <a:latin typeface="標楷體" panose="03000509000000000000" pitchFamily="65" charset="-120"/>
              <a:ea typeface="標楷體" panose="03000509000000000000" pitchFamily="65" charset="-120"/>
            </a:rPr>
            <a:t>文字風格慧黠機智、妙趣橫生</a:t>
          </a:r>
        </a:p>
      </dgm:t>
    </dgm:pt>
    <dgm:pt modelId="{5B1CA868-F2F5-476C-96A6-A40EFD12C6E8}" type="parTrans" cxnId="{07716D9F-F8D7-48F7-B891-A3F95E212841}">
      <dgm:prSet/>
      <dgm:spPr/>
      <dgm:t>
        <a:bodyPr/>
        <a:lstStyle/>
        <a:p>
          <a:endParaRPr lang="zh-TW" altLang="en-US"/>
        </a:p>
      </dgm:t>
    </dgm:pt>
    <dgm:pt modelId="{DBD44DCD-8617-4680-A122-1B2E3202CBE3}" type="sibTrans" cxnId="{07716D9F-F8D7-48F7-B891-A3F95E212841}">
      <dgm:prSet/>
      <dgm:spPr/>
      <dgm:t>
        <a:bodyPr/>
        <a:lstStyle/>
        <a:p>
          <a:endParaRPr lang="zh-TW" altLang="en-US"/>
        </a:p>
      </dgm:t>
    </dgm:pt>
    <dgm:pt modelId="{80200F80-E13E-4EF6-A289-3120C1212BA0}">
      <dgm:prSet custT="1"/>
      <dgm:spPr/>
      <dgm:t>
        <a:bodyPr/>
        <a:lstStyle/>
        <a:p>
          <a:r>
            <a:rPr lang="zh-TW" altLang="en-US" sz="1800" b="1" dirty="0">
              <a:latin typeface="標楷體" panose="03000509000000000000" pitchFamily="65" charset="-120"/>
              <a:ea typeface="標楷體" panose="03000509000000000000" pitchFamily="65" charset="-120"/>
            </a:rPr>
            <a:t>穿插哲學、金融、數學等知識</a:t>
          </a:r>
        </a:p>
      </dgm:t>
    </dgm:pt>
    <dgm:pt modelId="{34E23CD3-60F1-43A4-BC3F-6683EFA76FC1}" type="parTrans" cxnId="{8AE71F99-0E0E-4FBA-B455-3FFF13F38F86}">
      <dgm:prSet/>
      <dgm:spPr/>
      <dgm:t>
        <a:bodyPr/>
        <a:lstStyle/>
        <a:p>
          <a:endParaRPr lang="zh-TW" altLang="en-US"/>
        </a:p>
      </dgm:t>
    </dgm:pt>
    <dgm:pt modelId="{CF546082-AA59-4BB8-8AC0-C9372096BF22}" type="sibTrans" cxnId="{8AE71F99-0E0E-4FBA-B455-3FFF13F38F86}">
      <dgm:prSet/>
      <dgm:spPr/>
      <dgm:t>
        <a:bodyPr/>
        <a:lstStyle/>
        <a:p>
          <a:endParaRPr lang="zh-TW" altLang="en-US"/>
        </a:p>
      </dgm:t>
    </dgm:pt>
    <dgm:pt modelId="{31C78DD7-D4C2-43B1-BEEC-B521664C6C94}" type="pres">
      <dgm:prSet presAssocID="{9CFE7021-8BE8-4371-ACDE-0A025B1003CC}" presName="Name0" presStyleCnt="0">
        <dgm:presLayoutVars>
          <dgm:chMax/>
          <dgm:chPref/>
          <dgm:dir/>
        </dgm:presLayoutVars>
      </dgm:prSet>
      <dgm:spPr/>
    </dgm:pt>
    <dgm:pt modelId="{BEF66FC8-0427-4789-AF01-63A73195EB2A}" type="pres">
      <dgm:prSet presAssocID="{34EB307D-F3D7-46C5-9A61-6C50BDA4D5E9}" presName="parenttextcomposite" presStyleCnt="0"/>
      <dgm:spPr/>
    </dgm:pt>
    <dgm:pt modelId="{68CD8B98-3921-46F7-B424-2DF47B443BE7}" type="pres">
      <dgm:prSet presAssocID="{34EB307D-F3D7-46C5-9A61-6C50BDA4D5E9}" presName="parenttext" presStyleLbl="revTx" presStyleIdx="0" presStyleCnt="5">
        <dgm:presLayoutVars>
          <dgm:chMax/>
          <dgm:chPref val="2"/>
          <dgm:bulletEnabled val="1"/>
        </dgm:presLayoutVars>
      </dgm:prSet>
      <dgm:spPr/>
    </dgm:pt>
    <dgm:pt modelId="{1172ABCD-4506-422E-9CD9-D11C6C63D957}" type="pres">
      <dgm:prSet presAssocID="{34EB307D-F3D7-46C5-9A61-6C50BDA4D5E9}" presName="parallelogramComposite" presStyleCnt="0"/>
      <dgm:spPr/>
    </dgm:pt>
    <dgm:pt modelId="{10AE0D22-8B96-4147-AC22-7289EF33294F}" type="pres">
      <dgm:prSet presAssocID="{34EB307D-F3D7-46C5-9A61-6C50BDA4D5E9}" presName="parallelogram1" presStyleLbl="alignNode1" presStyleIdx="0" presStyleCnt="35"/>
      <dgm:spPr/>
    </dgm:pt>
    <dgm:pt modelId="{E342F626-0624-40EF-9EBB-6114B4A43C57}" type="pres">
      <dgm:prSet presAssocID="{34EB307D-F3D7-46C5-9A61-6C50BDA4D5E9}" presName="parallelogram2" presStyleLbl="alignNode1" presStyleIdx="1" presStyleCnt="35"/>
      <dgm:spPr/>
    </dgm:pt>
    <dgm:pt modelId="{134FE1CC-FFD1-4EDA-A0FF-18F4E1FAD2FB}" type="pres">
      <dgm:prSet presAssocID="{34EB307D-F3D7-46C5-9A61-6C50BDA4D5E9}" presName="parallelogram3" presStyleLbl="alignNode1" presStyleIdx="2" presStyleCnt="35"/>
      <dgm:spPr/>
    </dgm:pt>
    <dgm:pt modelId="{FFD47ACB-BFF8-4B99-BFB7-4C194F92D15A}" type="pres">
      <dgm:prSet presAssocID="{34EB307D-F3D7-46C5-9A61-6C50BDA4D5E9}" presName="parallelogram4" presStyleLbl="alignNode1" presStyleIdx="3" presStyleCnt="35"/>
      <dgm:spPr/>
    </dgm:pt>
    <dgm:pt modelId="{7FD9B80B-5250-478C-88AF-AF41CF9BC7C5}" type="pres">
      <dgm:prSet presAssocID="{34EB307D-F3D7-46C5-9A61-6C50BDA4D5E9}" presName="parallelogram5" presStyleLbl="alignNode1" presStyleIdx="4" presStyleCnt="35"/>
      <dgm:spPr/>
    </dgm:pt>
    <dgm:pt modelId="{904475C2-60CF-492F-A421-D5B9EC99B2A6}" type="pres">
      <dgm:prSet presAssocID="{34EB307D-F3D7-46C5-9A61-6C50BDA4D5E9}" presName="parallelogram6" presStyleLbl="alignNode1" presStyleIdx="5" presStyleCnt="35"/>
      <dgm:spPr/>
    </dgm:pt>
    <dgm:pt modelId="{5FEBE56D-CBC5-4D2F-A6C3-36D931E78DF2}" type="pres">
      <dgm:prSet presAssocID="{34EB307D-F3D7-46C5-9A61-6C50BDA4D5E9}" presName="parallelogram7" presStyleLbl="alignNode1" presStyleIdx="6" presStyleCnt="35"/>
      <dgm:spPr/>
    </dgm:pt>
    <dgm:pt modelId="{57848A9F-2E19-4F7D-A43E-35DCBBE7F4DE}" type="pres">
      <dgm:prSet presAssocID="{BFF65C1B-4257-4F46-A2D6-E9DDF93115B3}" presName="sibTrans" presStyleCnt="0"/>
      <dgm:spPr/>
    </dgm:pt>
    <dgm:pt modelId="{7878D0B9-D110-4CDD-999A-80ADE894A1F6}" type="pres">
      <dgm:prSet presAssocID="{25877085-EB60-4C8E-A707-A7E989CAB180}" presName="parenttextcomposite" presStyleCnt="0"/>
      <dgm:spPr/>
    </dgm:pt>
    <dgm:pt modelId="{11193B3D-B1E9-4516-B952-81D33AE4E73A}" type="pres">
      <dgm:prSet presAssocID="{25877085-EB60-4C8E-A707-A7E989CAB180}" presName="parenttext" presStyleLbl="revTx" presStyleIdx="1" presStyleCnt="5">
        <dgm:presLayoutVars>
          <dgm:chMax/>
          <dgm:chPref val="2"/>
          <dgm:bulletEnabled val="1"/>
        </dgm:presLayoutVars>
      </dgm:prSet>
      <dgm:spPr/>
    </dgm:pt>
    <dgm:pt modelId="{5D6C2A5D-ECE2-47D6-95E1-BAFCBBBEFA29}" type="pres">
      <dgm:prSet presAssocID="{25877085-EB60-4C8E-A707-A7E989CAB180}" presName="parallelogramComposite" presStyleCnt="0"/>
      <dgm:spPr/>
    </dgm:pt>
    <dgm:pt modelId="{D0C1C480-35AF-408F-8D9C-44E9F62F5825}" type="pres">
      <dgm:prSet presAssocID="{25877085-EB60-4C8E-A707-A7E989CAB180}" presName="parallelogram1" presStyleLbl="alignNode1" presStyleIdx="7" presStyleCnt="35"/>
      <dgm:spPr/>
    </dgm:pt>
    <dgm:pt modelId="{DFEFB06C-D788-40CA-B6E8-4BCF88C1EF97}" type="pres">
      <dgm:prSet presAssocID="{25877085-EB60-4C8E-A707-A7E989CAB180}" presName="parallelogram2" presStyleLbl="alignNode1" presStyleIdx="8" presStyleCnt="35"/>
      <dgm:spPr/>
    </dgm:pt>
    <dgm:pt modelId="{51F07687-D33C-4BF7-B761-DFB2E798E6C8}" type="pres">
      <dgm:prSet presAssocID="{25877085-EB60-4C8E-A707-A7E989CAB180}" presName="parallelogram3" presStyleLbl="alignNode1" presStyleIdx="9" presStyleCnt="35"/>
      <dgm:spPr/>
    </dgm:pt>
    <dgm:pt modelId="{CC359BD7-A645-4036-A8AF-EE963922CD4D}" type="pres">
      <dgm:prSet presAssocID="{25877085-EB60-4C8E-A707-A7E989CAB180}" presName="parallelogram4" presStyleLbl="alignNode1" presStyleIdx="10" presStyleCnt="35"/>
      <dgm:spPr/>
    </dgm:pt>
    <dgm:pt modelId="{53D70031-B0AA-4D8C-AFC8-84ED11EEB866}" type="pres">
      <dgm:prSet presAssocID="{25877085-EB60-4C8E-A707-A7E989CAB180}" presName="parallelogram5" presStyleLbl="alignNode1" presStyleIdx="11" presStyleCnt="35"/>
      <dgm:spPr/>
    </dgm:pt>
    <dgm:pt modelId="{A01F734A-8205-4672-8DB7-20916B492E36}" type="pres">
      <dgm:prSet presAssocID="{25877085-EB60-4C8E-A707-A7E989CAB180}" presName="parallelogram6" presStyleLbl="alignNode1" presStyleIdx="12" presStyleCnt="35"/>
      <dgm:spPr/>
    </dgm:pt>
    <dgm:pt modelId="{F1170710-A40B-47CD-86C2-27F8A61EC33B}" type="pres">
      <dgm:prSet presAssocID="{25877085-EB60-4C8E-A707-A7E989CAB180}" presName="parallelogram7" presStyleLbl="alignNode1" presStyleIdx="13" presStyleCnt="35"/>
      <dgm:spPr/>
    </dgm:pt>
    <dgm:pt modelId="{B2B56D06-9C56-443A-8212-AC2002AA2A9D}" type="pres">
      <dgm:prSet presAssocID="{741BED70-F807-4963-9360-A6CE09E707E1}" presName="sibTrans" presStyleCnt="0"/>
      <dgm:spPr/>
    </dgm:pt>
    <dgm:pt modelId="{B7F7880F-9229-4DC1-91DA-4FDAE161D2C0}" type="pres">
      <dgm:prSet presAssocID="{7AA3681C-6B7F-45ED-B161-62FA20D97817}" presName="parenttextcomposite" presStyleCnt="0"/>
      <dgm:spPr/>
    </dgm:pt>
    <dgm:pt modelId="{A6E65104-666C-4046-96BA-7FB9538C0BEF}" type="pres">
      <dgm:prSet presAssocID="{7AA3681C-6B7F-45ED-B161-62FA20D97817}" presName="parenttext" presStyleLbl="revTx" presStyleIdx="2" presStyleCnt="5">
        <dgm:presLayoutVars>
          <dgm:chMax/>
          <dgm:chPref val="2"/>
          <dgm:bulletEnabled val="1"/>
        </dgm:presLayoutVars>
      </dgm:prSet>
      <dgm:spPr/>
    </dgm:pt>
    <dgm:pt modelId="{ACF9406A-D382-460A-8A79-AC537C5A441E}" type="pres">
      <dgm:prSet presAssocID="{7AA3681C-6B7F-45ED-B161-62FA20D97817}" presName="parallelogramComposite" presStyleCnt="0"/>
      <dgm:spPr/>
    </dgm:pt>
    <dgm:pt modelId="{5E88FDD8-9FEE-4EE2-B14B-9EA3E61C4149}" type="pres">
      <dgm:prSet presAssocID="{7AA3681C-6B7F-45ED-B161-62FA20D97817}" presName="parallelogram1" presStyleLbl="alignNode1" presStyleIdx="14" presStyleCnt="35"/>
      <dgm:spPr/>
    </dgm:pt>
    <dgm:pt modelId="{03B7D193-A53A-4A29-AB70-448100EB1F01}" type="pres">
      <dgm:prSet presAssocID="{7AA3681C-6B7F-45ED-B161-62FA20D97817}" presName="parallelogram2" presStyleLbl="alignNode1" presStyleIdx="15" presStyleCnt="35"/>
      <dgm:spPr/>
    </dgm:pt>
    <dgm:pt modelId="{89097931-BDF2-45F1-A639-E7F5583919DC}" type="pres">
      <dgm:prSet presAssocID="{7AA3681C-6B7F-45ED-B161-62FA20D97817}" presName="parallelogram3" presStyleLbl="alignNode1" presStyleIdx="16" presStyleCnt="35"/>
      <dgm:spPr/>
    </dgm:pt>
    <dgm:pt modelId="{6A2A29C0-6369-4F03-A728-5E417D6129B5}" type="pres">
      <dgm:prSet presAssocID="{7AA3681C-6B7F-45ED-B161-62FA20D97817}" presName="parallelogram4" presStyleLbl="alignNode1" presStyleIdx="17" presStyleCnt="35"/>
      <dgm:spPr/>
    </dgm:pt>
    <dgm:pt modelId="{D9F239D8-FF30-4C2F-B77C-8A6D46D8EFE8}" type="pres">
      <dgm:prSet presAssocID="{7AA3681C-6B7F-45ED-B161-62FA20D97817}" presName="parallelogram5" presStyleLbl="alignNode1" presStyleIdx="18" presStyleCnt="35"/>
      <dgm:spPr/>
    </dgm:pt>
    <dgm:pt modelId="{E1BA18A6-7AD1-4A66-AFB1-CDD59B558D5A}" type="pres">
      <dgm:prSet presAssocID="{7AA3681C-6B7F-45ED-B161-62FA20D97817}" presName="parallelogram6" presStyleLbl="alignNode1" presStyleIdx="19" presStyleCnt="35"/>
      <dgm:spPr/>
    </dgm:pt>
    <dgm:pt modelId="{F8C85D9F-4D30-4E1B-A7EA-B8005C178BEB}" type="pres">
      <dgm:prSet presAssocID="{7AA3681C-6B7F-45ED-B161-62FA20D97817}" presName="parallelogram7" presStyleLbl="alignNode1" presStyleIdx="20" presStyleCnt="35"/>
      <dgm:spPr/>
    </dgm:pt>
    <dgm:pt modelId="{ECB9B7DC-21EC-435F-80F5-47F336AB60D5}" type="pres">
      <dgm:prSet presAssocID="{03BB8676-D24B-43F4-85A1-8251CF545618}" presName="sibTrans" presStyleCnt="0"/>
      <dgm:spPr/>
    </dgm:pt>
    <dgm:pt modelId="{454B0981-20DD-40F3-9E4D-C558CEB7C039}" type="pres">
      <dgm:prSet presAssocID="{A9C9D81A-A2EB-401D-9860-7106F60AA579}" presName="parenttextcomposite" presStyleCnt="0"/>
      <dgm:spPr/>
    </dgm:pt>
    <dgm:pt modelId="{1D51849B-0CD1-4A90-BC8E-7E373D35F60D}" type="pres">
      <dgm:prSet presAssocID="{A9C9D81A-A2EB-401D-9860-7106F60AA579}" presName="parenttext" presStyleLbl="revTx" presStyleIdx="3" presStyleCnt="5">
        <dgm:presLayoutVars>
          <dgm:chMax/>
          <dgm:chPref val="2"/>
          <dgm:bulletEnabled val="1"/>
        </dgm:presLayoutVars>
      </dgm:prSet>
      <dgm:spPr/>
    </dgm:pt>
    <dgm:pt modelId="{C95C1FC0-7FAE-4D69-BC13-82DF602CCD2F}" type="pres">
      <dgm:prSet presAssocID="{A9C9D81A-A2EB-401D-9860-7106F60AA579}" presName="parallelogramComposite" presStyleCnt="0"/>
      <dgm:spPr/>
    </dgm:pt>
    <dgm:pt modelId="{360ED9C0-FC92-4EF2-A4B8-9FDF9F4F00D2}" type="pres">
      <dgm:prSet presAssocID="{A9C9D81A-A2EB-401D-9860-7106F60AA579}" presName="parallelogram1" presStyleLbl="alignNode1" presStyleIdx="21" presStyleCnt="35"/>
      <dgm:spPr/>
    </dgm:pt>
    <dgm:pt modelId="{45CB982B-4F3A-4425-9994-7354E5B4BDFC}" type="pres">
      <dgm:prSet presAssocID="{A9C9D81A-A2EB-401D-9860-7106F60AA579}" presName="parallelogram2" presStyleLbl="alignNode1" presStyleIdx="22" presStyleCnt="35"/>
      <dgm:spPr/>
    </dgm:pt>
    <dgm:pt modelId="{38DADB9E-06AC-4C3F-86EF-888D233D5667}" type="pres">
      <dgm:prSet presAssocID="{A9C9D81A-A2EB-401D-9860-7106F60AA579}" presName="parallelogram3" presStyleLbl="alignNode1" presStyleIdx="23" presStyleCnt="35"/>
      <dgm:spPr/>
    </dgm:pt>
    <dgm:pt modelId="{CEBF7FD3-CD44-4599-B5B8-ADBFD9542F36}" type="pres">
      <dgm:prSet presAssocID="{A9C9D81A-A2EB-401D-9860-7106F60AA579}" presName="parallelogram4" presStyleLbl="alignNode1" presStyleIdx="24" presStyleCnt="35"/>
      <dgm:spPr/>
    </dgm:pt>
    <dgm:pt modelId="{D9FA2B2B-E5C2-4934-98E8-A7DD72F6443E}" type="pres">
      <dgm:prSet presAssocID="{A9C9D81A-A2EB-401D-9860-7106F60AA579}" presName="parallelogram5" presStyleLbl="alignNode1" presStyleIdx="25" presStyleCnt="35"/>
      <dgm:spPr/>
    </dgm:pt>
    <dgm:pt modelId="{B58C3A4E-382D-462C-9242-4F0F7F5CE255}" type="pres">
      <dgm:prSet presAssocID="{A9C9D81A-A2EB-401D-9860-7106F60AA579}" presName="parallelogram6" presStyleLbl="alignNode1" presStyleIdx="26" presStyleCnt="35"/>
      <dgm:spPr/>
    </dgm:pt>
    <dgm:pt modelId="{1F2442F5-A2D0-423B-88BD-BF29A45197DA}" type="pres">
      <dgm:prSet presAssocID="{A9C9D81A-A2EB-401D-9860-7106F60AA579}" presName="parallelogram7" presStyleLbl="alignNode1" presStyleIdx="27" presStyleCnt="35"/>
      <dgm:spPr/>
    </dgm:pt>
    <dgm:pt modelId="{D62DECA7-AA93-4D85-B3CB-D15E09123CD8}" type="pres">
      <dgm:prSet presAssocID="{DBD44DCD-8617-4680-A122-1B2E3202CBE3}" presName="sibTrans" presStyleCnt="0"/>
      <dgm:spPr/>
    </dgm:pt>
    <dgm:pt modelId="{EF362F45-6DDC-4D6B-9F59-55EBA08C12B6}" type="pres">
      <dgm:prSet presAssocID="{80200F80-E13E-4EF6-A289-3120C1212BA0}" presName="parenttextcomposite" presStyleCnt="0"/>
      <dgm:spPr/>
    </dgm:pt>
    <dgm:pt modelId="{A54871A1-69A9-4941-8682-B774D27C27CC}" type="pres">
      <dgm:prSet presAssocID="{80200F80-E13E-4EF6-A289-3120C1212BA0}" presName="parenttext" presStyleLbl="revTx" presStyleIdx="4" presStyleCnt="5">
        <dgm:presLayoutVars>
          <dgm:chMax/>
          <dgm:chPref val="2"/>
          <dgm:bulletEnabled val="1"/>
        </dgm:presLayoutVars>
      </dgm:prSet>
      <dgm:spPr/>
    </dgm:pt>
    <dgm:pt modelId="{2EAA3F9C-DD0B-418B-8297-7A539A74BEB1}" type="pres">
      <dgm:prSet presAssocID="{80200F80-E13E-4EF6-A289-3120C1212BA0}" presName="parallelogramComposite" presStyleCnt="0"/>
      <dgm:spPr/>
    </dgm:pt>
    <dgm:pt modelId="{D1C6CAE1-5A0A-428C-942E-85EEA6389095}" type="pres">
      <dgm:prSet presAssocID="{80200F80-E13E-4EF6-A289-3120C1212BA0}" presName="parallelogram1" presStyleLbl="alignNode1" presStyleIdx="28" presStyleCnt="35"/>
      <dgm:spPr/>
    </dgm:pt>
    <dgm:pt modelId="{F0689B43-7F8C-48A8-83BF-FC12F7E1D0C6}" type="pres">
      <dgm:prSet presAssocID="{80200F80-E13E-4EF6-A289-3120C1212BA0}" presName="parallelogram2" presStyleLbl="alignNode1" presStyleIdx="29" presStyleCnt="35"/>
      <dgm:spPr/>
    </dgm:pt>
    <dgm:pt modelId="{E5CEFE0D-C3B6-4E9E-BBAC-48B1B6008C3C}" type="pres">
      <dgm:prSet presAssocID="{80200F80-E13E-4EF6-A289-3120C1212BA0}" presName="parallelogram3" presStyleLbl="alignNode1" presStyleIdx="30" presStyleCnt="35"/>
      <dgm:spPr/>
    </dgm:pt>
    <dgm:pt modelId="{D7EBAD68-30B7-4485-B42C-1108EFDC29F5}" type="pres">
      <dgm:prSet presAssocID="{80200F80-E13E-4EF6-A289-3120C1212BA0}" presName="parallelogram4" presStyleLbl="alignNode1" presStyleIdx="31" presStyleCnt="35"/>
      <dgm:spPr/>
    </dgm:pt>
    <dgm:pt modelId="{24D54F3B-6970-4F41-85EA-6EDAA49FB38B}" type="pres">
      <dgm:prSet presAssocID="{80200F80-E13E-4EF6-A289-3120C1212BA0}" presName="parallelogram5" presStyleLbl="alignNode1" presStyleIdx="32" presStyleCnt="35"/>
      <dgm:spPr/>
    </dgm:pt>
    <dgm:pt modelId="{5AA7E121-ED2C-49F1-AD92-EF82DFB3B3F5}" type="pres">
      <dgm:prSet presAssocID="{80200F80-E13E-4EF6-A289-3120C1212BA0}" presName="parallelogram6" presStyleLbl="alignNode1" presStyleIdx="33" presStyleCnt="35"/>
      <dgm:spPr/>
    </dgm:pt>
    <dgm:pt modelId="{9C58DF42-1AC6-4E88-8880-63C3739110AC}" type="pres">
      <dgm:prSet presAssocID="{80200F80-E13E-4EF6-A289-3120C1212BA0}" presName="parallelogram7" presStyleLbl="alignNode1" presStyleIdx="34" presStyleCnt="35"/>
      <dgm:spPr/>
    </dgm:pt>
  </dgm:ptLst>
  <dgm:cxnLst>
    <dgm:cxn modelId="{F00BFF00-9C4A-40D7-B113-C71133D611EF}" srcId="{9CFE7021-8BE8-4371-ACDE-0A025B1003CC}" destId="{7AA3681C-6B7F-45ED-B161-62FA20D97817}" srcOrd="2" destOrd="0" parTransId="{9169B3FA-08FC-40DF-B6C4-407766F4CFF4}" sibTransId="{03BB8676-D24B-43F4-85A1-8251CF545618}"/>
    <dgm:cxn modelId="{9AAC5504-B730-48F3-93A3-BE27527DEE93}" type="presOf" srcId="{34EB307D-F3D7-46C5-9A61-6C50BDA4D5E9}" destId="{68CD8B98-3921-46F7-B424-2DF47B443BE7}" srcOrd="0" destOrd="0" presId="urn:microsoft.com/office/officeart/2008/layout/VerticalAccentList"/>
    <dgm:cxn modelId="{17C9C61C-C7CB-44FF-824B-49A5F49F0A81}" type="presOf" srcId="{25877085-EB60-4C8E-A707-A7E989CAB180}" destId="{11193B3D-B1E9-4516-B952-81D33AE4E73A}" srcOrd="0" destOrd="0" presId="urn:microsoft.com/office/officeart/2008/layout/VerticalAccentList"/>
    <dgm:cxn modelId="{5C97C72C-BE19-47B9-BA4E-545483AB4CC0}" type="presOf" srcId="{80200F80-E13E-4EF6-A289-3120C1212BA0}" destId="{A54871A1-69A9-4941-8682-B774D27C27CC}" srcOrd="0" destOrd="0" presId="urn:microsoft.com/office/officeart/2008/layout/VerticalAccentList"/>
    <dgm:cxn modelId="{E3C07171-2C5F-46E2-872A-F684293AF5F4}" type="presOf" srcId="{7AA3681C-6B7F-45ED-B161-62FA20D97817}" destId="{A6E65104-666C-4046-96BA-7FB9538C0BEF}" srcOrd="0" destOrd="0" presId="urn:microsoft.com/office/officeart/2008/layout/VerticalAccentList"/>
    <dgm:cxn modelId="{43A3447A-1D46-4182-B641-93807818800E}" type="presOf" srcId="{9CFE7021-8BE8-4371-ACDE-0A025B1003CC}" destId="{31C78DD7-D4C2-43B1-BEEC-B521664C6C94}" srcOrd="0" destOrd="0" presId="urn:microsoft.com/office/officeart/2008/layout/VerticalAccentList"/>
    <dgm:cxn modelId="{8AE71F99-0E0E-4FBA-B455-3FFF13F38F86}" srcId="{9CFE7021-8BE8-4371-ACDE-0A025B1003CC}" destId="{80200F80-E13E-4EF6-A289-3120C1212BA0}" srcOrd="4" destOrd="0" parTransId="{34E23CD3-60F1-43A4-BC3F-6683EFA76FC1}" sibTransId="{CF546082-AA59-4BB8-8AC0-C9372096BF22}"/>
    <dgm:cxn modelId="{07716D9F-F8D7-48F7-B891-A3F95E212841}" srcId="{9CFE7021-8BE8-4371-ACDE-0A025B1003CC}" destId="{A9C9D81A-A2EB-401D-9860-7106F60AA579}" srcOrd="3" destOrd="0" parTransId="{5B1CA868-F2F5-476C-96A6-A40EFD12C6E8}" sibTransId="{DBD44DCD-8617-4680-A122-1B2E3202CBE3}"/>
    <dgm:cxn modelId="{CAD984CD-3C94-42DD-8C69-AE8230ECFB4E}" srcId="{9CFE7021-8BE8-4371-ACDE-0A025B1003CC}" destId="{34EB307D-F3D7-46C5-9A61-6C50BDA4D5E9}" srcOrd="0" destOrd="0" parTransId="{DF440509-9787-4146-9974-D2740920C969}" sibTransId="{BFF65C1B-4257-4F46-A2D6-E9DDF93115B3}"/>
    <dgm:cxn modelId="{96EFDAD5-56EB-4B42-A33B-5D0A8BCAB463}" type="presOf" srcId="{A9C9D81A-A2EB-401D-9860-7106F60AA579}" destId="{1D51849B-0CD1-4A90-BC8E-7E373D35F60D}" srcOrd="0" destOrd="0" presId="urn:microsoft.com/office/officeart/2008/layout/VerticalAccentList"/>
    <dgm:cxn modelId="{7644C2FE-6312-484E-A6E5-275BF368D145}" srcId="{9CFE7021-8BE8-4371-ACDE-0A025B1003CC}" destId="{25877085-EB60-4C8E-A707-A7E989CAB180}" srcOrd="1" destOrd="0" parTransId="{E256768C-4BAF-4D70-87DD-69567B77FB65}" sibTransId="{741BED70-F807-4963-9360-A6CE09E707E1}"/>
    <dgm:cxn modelId="{3D2B2EB8-D30B-4AB1-8C9E-D46525A44545}" type="presParOf" srcId="{31C78DD7-D4C2-43B1-BEEC-B521664C6C94}" destId="{BEF66FC8-0427-4789-AF01-63A73195EB2A}" srcOrd="0" destOrd="0" presId="urn:microsoft.com/office/officeart/2008/layout/VerticalAccentList"/>
    <dgm:cxn modelId="{A4761294-4826-427E-87BF-15BA1E282660}" type="presParOf" srcId="{BEF66FC8-0427-4789-AF01-63A73195EB2A}" destId="{68CD8B98-3921-46F7-B424-2DF47B443BE7}" srcOrd="0" destOrd="0" presId="urn:microsoft.com/office/officeart/2008/layout/VerticalAccentList"/>
    <dgm:cxn modelId="{3324A83B-E5CD-456A-935F-401F3C8E4EE8}" type="presParOf" srcId="{31C78DD7-D4C2-43B1-BEEC-B521664C6C94}" destId="{1172ABCD-4506-422E-9CD9-D11C6C63D957}" srcOrd="1" destOrd="0" presId="urn:microsoft.com/office/officeart/2008/layout/VerticalAccentList"/>
    <dgm:cxn modelId="{BB8AA970-45F0-4FA4-9797-6B14248552C9}" type="presParOf" srcId="{1172ABCD-4506-422E-9CD9-D11C6C63D957}" destId="{10AE0D22-8B96-4147-AC22-7289EF33294F}" srcOrd="0" destOrd="0" presId="urn:microsoft.com/office/officeart/2008/layout/VerticalAccentList"/>
    <dgm:cxn modelId="{A5A562BD-28B3-41DF-9D4C-26A86C07BE99}" type="presParOf" srcId="{1172ABCD-4506-422E-9CD9-D11C6C63D957}" destId="{E342F626-0624-40EF-9EBB-6114B4A43C57}" srcOrd="1" destOrd="0" presId="urn:microsoft.com/office/officeart/2008/layout/VerticalAccentList"/>
    <dgm:cxn modelId="{4C2DAA31-B927-4D8F-ADE3-712034FC300F}" type="presParOf" srcId="{1172ABCD-4506-422E-9CD9-D11C6C63D957}" destId="{134FE1CC-FFD1-4EDA-A0FF-18F4E1FAD2FB}" srcOrd="2" destOrd="0" presId="urn:microsoft.com/office/officeart/2008/layout/VerticalAccentList"/>
    <dgm:cxn modelId="{99F0F3B8-56F0-4786-9761-D101487CD0C1}" type="presParOf" srcId="{1172ABCD-4506-422E-9CD9-D11C6C63D957}" destId="{FFD47ACB-BFF8-4B99-BFB7-4C194F92D15A}" srcOrd="3" destOrd="0" presId="urn:microsoft.com/office/officeart/2008/layout/VerticalAccentList"/>
    <dgm:cxn modelId="{AD725B74-1ED6-46E7-8D31-44B988CAC408}" type="presParOf" srcId="{1172ABCD-4506-422E-9CD9-D11C6C63D957}" destId="{7FD9B80B-5250-478C-88AF-AF41CF9BC7C5}" srcOrd="4" destOrd="0" presId="urn:microsoft.com/office/officeart/2008/layout/VerticalAccentList"/>
    <dgm:cxn modelId="{C522C7CB-44ED-4981-B851-C475B8D74255}" type="presParOf" srcId="{1172ABCD-4506-422E-9CD9-D11C6C63D957}" destId="{904475C2-60CF-492F-A421-D5B9EC99B2A6}" srcOrd="5" destOrd="0" presId="urn:microsoft.com/office/officeart/2008/layout/VerticalAccentList"/>
    <dgm:cxn modelId="{DCABFCFA-3F28-4B69-9047-667238B2DAA5}" type="presParOf" srcId="{1172ABCD-4506-422E-9CD9-D11C6C63D957}" destId="{5FEBE56D-CBC5-4D2F-A6C3-36D931E78DF2}" srcOrd="6" destOrd="0" presId="urn:microsoft.com/office/officeart/2008/layout/VerticalAccentList"/>
    <dgm:cxn modelId="{6567045D-BD52-4372-8500-535FF5C16160}" type="presParOf" srcId="{31C78DD7-D4C2-43B1-BEEC-B521664C6C94}" destId="{57848A9F-2E19-4F7D-A43E-35DCBBE7F4DE}" srcOrd="2" destOrd="0" presId="urn:microsoft.com/office/officeart/2008/layout/VerticalAccentList"/>
    <dgm:cxn modelId="{B8D6EB9A-6F15-47CF-929D-3AC91363053D}" type="presParOf" srcId="{31C78DD7-D4C2-43B1-BEEC-B521664C6C94}" destId="{7878D0B9-D110-4CDD-999A-80ADE894A1F6}" srcOrd="3" destOrd="0" presId="urn:microsoft.com/office/officeart/2008/layout/VerticalAccentList"/>
    <dgm:cxn modelId="{BC165E26-F3B6-48F2-8764-2CD3718E2B43}" type="presParOf" srcId="{7878D0B9-D110-4CDD-999A-80ADE894A1F6}" destId="{11193B3D-B1E9-4516-B952-81D33AE4E73A}" srcOrd="0" destOrd="0" presId="urn:microsoft.com/office/officeart/2008/layout/VerticalAccentList"/>
    <dgm:cxn modelId="{E4DCD09D-A5C3-40AE-AB99-A56150756402}" type="presParOf" srcId="{31C78DD7-D4C2-43B1-BEEC-B521664C6C94}" destId="{5D6C2A5D-ECE2-47D6-95E1-BAFCBBBEFA29}" srcOrd="4" destOrd="0" presId="urn:microsoft.com/office/officeart/2008/layout/VerticalAccentList"/>
    <dgm:cxn modelId="{B13C3890-C6FB-4644-934B-AF8FF34A5188}" type="presParOf" srcId="{5D6C2A5D-ECE2-47D6-95E1-BAFCBBBEFA29}" destId="{D0C1C480-35AF-408F-8D9C-44E9F62F5825}" srcOrd="0" destOrd="0" presId="urn:microsoft.com/office/officeart/2008/layout/VerticalAccentList"/>
    <dgm:cxn modelId="{938F70E3-CBB4-4CB7-AE55-05DF40105F55}" type="presParOf" srcId="{5D6C2A5D-ECE2-47D6-95E1-BAFCBBBEFA29}" destId="{DFEFB06C-D788-40CA-B6E8-4BCF88C1EF97}" srcOrd="1" destOrd="0" presId="urn:microsoft.com/office/officeart/2008/layout/VerticalAccentList"/>
    <dgm:cxn modelId="{C99987FD-46A5-45D5-AABB-A9E326D39C04}" type="presParOf" srcId="{5D6C2A5D-ECE2-47D6-95E1-BAFCBBBEFA29}" destId="{51F07687-D33C-4BF7-B761-DFB2E798E6C8}" srcOrd="2" destOrd="0" presId="urn:microsoft.com/office/officeart/2008/layout/VerticalAccentList"/>
    <dgm:cxn modelId="{B3BD72BE-BB5F-4DF8-A010-984045A9CDF9}" type="presParOf" srcId="{5D6C2A5D-ECE2-47D6-95E1-BAFCBBBEFA29}" destId="{CC359BD7-A645-4036-A8AF-EE963922CD4D}" srcOrd="3" destOrd="0" presId="urn:microsoft.com/office/officeart/2008/layout/VerticalAccentList"/>
    <dgm:cxn modelId="{56511F15-20B8-4815-9109-F374B68629F1}" type="presParOf" srcId="{5D6C2A5D-ECE2-47D6-95E1-BAFCBBBEFA29}" destId="{53D70031-B0AA-4D8C-AFC8-84ED11EEB866}" srcOrd="4" destOrd="0" presId="urn:microsoft.com/office/officeart/2008/layout/VerticalAccentList"/>
    <dgm:cxn modelId="{FB234AE0-82D2-47AC-BDB2-57D04E306ADD}" type="presParOf" srcId="{5D6C2A5D-ECE2-47D6-95E1-BAFCBBBEFA29}" destId="{A01F734A-8205-4672-8DB7-20916B492E36}" srcOrd="5" destOrd="0" presId="urn:microsoft.com/office/officeart/2008/layout/VerticalAccentList"/>
    <dgm:cxn modelId="{2E569492-D59B-4987-854C-E269E97B9ECE}" type="presParOf" srcId="{5D6C2A5D-ECE2-47D6-95E1-BAFCBBBEFA29}" destId="{F1170710-A40B-47CD-86C2-27F8A61EC33B}" srcOrd="6" destOrd="0" presId="urn:microsoft.com/office/officeart/2008/layout/VerticalAccentList"/>
    <dgm:cxn modelId="{AE250F6B-2A9E-4571-8E1D-9FEEE43585C4}" type="presParOf" srcId="{31C78DD7-D4C2-43B1-BEEC-B521664C6C94}" destId="{B2B56D06-9C56-443A-8212-AC2002AA2A9D}" srcOrd="5" destOrd="0" presId="urn:microsoft.com/office/officeart/2008/layout/VerticalAccentList"/>
    <dgm:cxn modelId="{545C74A7-CE6D-422C-97BB-8DA815271AE1}" type="presParOf" srcId="{31C78DD7-D4C2-43B1-BEEC-B521664C6C94}" destId="{B7F7880F-9229-4DC1-91DA-4FDAE161D2C0}" srcOrd="6" destOrd="0" presId="urn:microsoft.com/office/officeart/2008/layout/VerticalAccentList"/>
    <dgm:cxn modelId="{FB91C596-5923-40F2-9F36-D44227C28217}" type="presParOf" srcId="{B7F7880F-9229-4DC1-91DA-4FDAE161D2C0}" destId="{A6E65104-666C-4046-96BA-7FB9538C0BEF}" srcOrd="0" destOrd="0" presId="urn:microsoft.com/office/officeart/2008/layout/VerticalAccentList"/>
    <dgm:cxn modelId="{7333DFBE-B2E1-4B1D-A663-45FC4083E47B}" type="presParOf" srcId="{31C78DD7-D4C2-43B1-BEEC-B521664C6C94}" destId="{ACF9406A-D382-460A-8A79-AC537C5A441E}" srcOrd="7" destOrd="0" presId="urn:microsoft.com/office/officeart/2008/layout/VerticalAccentList"/>
    <dgm:cxn modelId="{D3D96237-7B51-4C96-A63E-6A1ACCFBBA82}" type="presParOf" srcId="{ACF9406A-D382-460A-8A79-AC537C5A441E}" destId="{5E88FDD8-9FEE-4EE2-B14B-9EA3E61C4149}" srcOrd="0" destOrd="0" presId="urn:microsoft.com/office/officeart/2008/layout/VerticalAccentList"/>
    <dgm:cxn modelId="{82E24D9C-4ED2-4E26-87BF-45432C009519}" type="presParOf" srcId="{ACF9406A-D382-460A-8A79-AC537C5A441E}" destId="{03B7D193-A53A-4A29-AB70-448100EB1F01}" srcOrd="1" destOrd="0" presId="urn:microsoft.com/office/officeart/2008/layout/VerticalAccentList"/>
    <dgm:cxn modelId="{4227DB80-0343-4C94-95A8-B5F5F3C5291F}" type="presParOf" srcId="{ACF9406A-D382-460A-8A79-AC537C5A441E}" destId="{89097931-BDF2-45F1-A639-E7F5583919DC}" srcOrd="2" destOrd="0" presId="urn:microsoft.com/office/officeart/2008/layout/VerticalAccentList"/>
    <dgm:cxn modelId="{E8059BA8-23F7-4387-B75F-4134AD0DC3C0}" type="presParOf" srcId="{ACF9406A-D382-460A-8A79-AC537C5A441E}" destId="{6A2A29C0-6369-4F03-A728-5E417D6129B5}" srcOrd="3" destOrd="0" presId="urn:microsoft.com/office/officeart/2008/layout/VerticalAccentList"/>
    <dgm:cxn modelId="{989FA60B-4CA3-45E0-8EB6-3FC07856F778}" type="presParOf" srcId="{ACF9406A-D382-460A-8A79-AC537C5A441E}" destId="{D9F239D8-FF30-4C2F-B77C-8A6D46D8EFE8}" srcOrd="4" destOrd="0" presId="urn:microsoft.com/office/officeart/2008/layout/VerticalAccentList"/>
    <dgm:cxn modelId="{B1A17D66-67D4-4ADE-8B60-1AA186910652}" type="presParOf" srcId="{ACF9406A-D382-460A-8A79-AC537C5A441E}" destId="{E1BA18A6-7AD1-4A66-AFB1-CDD59B558D5A}" srcOrd="5" destOrd="0" presId="urn:microsoft.com/office/officeart/2008/layout/VerticalAccentList"/>
    <dgm:cxn modelId="{D336690A-A5E0-4C19-A48C-2C6B3DD5119D}" type="presParOf" srcId="{ACF9406A-D382-460A-8A79-AC537C5A441E}" destId="{F8C85D9F-4D30-4E1B-A7EA-B8005C178BEB}" srcOrd="6" destOrd="0" presId="urn:microsoft.com/office/officeart/2008/layout/VerticalAccentList"/>
    <dgm:cxn modelId="{DCA1B0B7-2118-43A7-A18E-F650A1B6DC0D}" type="presParOf" srcId="{31C78DD7-D4C2-43B1-BEEC-B521664C6C94}" destId="{ECB9B7DC-21EC-435F-80F5-47F336AB60D5}" srcOrd="8" destOrd="0" presId="urn:microsoft.com/office/officeart/2008/layout/VerticalAccentList"/>
    <dgm:cxn modelId="{DCE0D6B6-8EC6-44D4-AC23-7F5E8B88F27B}" type="presParOf" srcId="{31C78DD7-D4C2-43B1-BEEC-B521664C6C94}" destId="{454B0981-20DD-40F3-9E4D-C558CEB7C039}" srcOrd="9" destOrd="0" presId="urn:microsoft.com/office/officeart/2008/layout/VerticalAccentList"/>
    <dgm:cxn modelId="{E11A64C9-A878-45F5-8B9F-B65E0A582B94}" type="presParOf" srcId="{454B0981-20DD-40F3-9E4D-C558CEB7C039}" destId="{1D51849B-0CD1-4A90-BC8E-7E373D35F60D}" srcOrd="0" destOrd="0" presId="urn:microsoft.com/office/officeart/2008/layout/VerticalAccentList"/>
    <dgm:cxn modelId="{E2BCA9E4-880A-43A7-A3AA-5F5064E268E7}" type="presParOf" srcId="{31C78DD7-D4C2-43B1-BEEC-B521664C6C94}" destId="{C95C1FC0-7FAE-4D69-BC13-82DF602CCD2F}" srcOrd="10" destOrd="0" presId="urn:microsoft.com/office/officeart/2008/layout/VerticalAccentList"/>
    <dgm:cxn modelId="{DB897045-E07B-4C36-81B4-88BC1A702A7A}" type="presParOf" srcId="{C95C1FC0-7FAE-4D69-BC13-82DF602CCD2F}" destId="{360ED9C0-FC92-4EF2-A4B8-9FDF9F4F00D2}" srcOrd="0" destOrd="0" presId="urn:microsoft.com/office/officeart/2008/layout/VerticalAccentList"/>
    <dgm:cxn modelId="{75D1CE0C-13E1-4566-8D7A-DD5E0D995599}" type="presParOf" srcId="{C95C1FC0-7FAE-4D69-BC13-82DF602CCD2F}" destId="{45CB982B-4F3A-4425-9994-7354E5B4BDFC}" srcOrd="1" destOrd="0" presId="urn:microsoft.com/office/officeart/2008/layout/VerticalAccentList"/>
    <dgm:cxn modelId="{3F5A5442-FD7B-4987-A277-EC5DE72F1EE6}" type="presParOf" srcId="{C95C1FC0-7FAE-4D69-BC13-82DF602CCD2F}" destId="{38DADB9E-06AC-4C3F-86EF-888D233D5667}" srcOrd="2" destOrd="0" presId="urn:microsoft.com/office/officeart/2008/layout/VerticalAccentList"/>
    <dgm:cxn modelId="{F3266B9B-D764-4EEA-BFD1-6DCE5417C9AD}" type="presParOf" srcId="{C95C1FC0-7FAE-4D69-BC13-82DF602CCD2F}" destId="{CEBF7FD3-CD44-4599-B5B8-ADBFD9542F36}" srcOrd="3" destOrd="0" presId="urn:microsoft.com/office/officeart/2008/layout/VerticalAccentList"/>
    <dgm:cxn modelId="{AA878543-7D5A-45E4-8915-D6BBF79737FA}" type="presParOf" srcId="{C95C1FC0-7FAE-4D69-BC13-82DF602CCD2F}" destId="{D9FA2B2B-E5C2-4934-98E8-A7DD72F6443E}" srcOrd="4" destOrd="0" presId="urn:microsoft.com/office/officeart/2008/layout/VerticalAccentList"/>
    <dgm:cxn modelId="{C53B6452-918B-4525-B496-0D9A3C6FAC47}" type="presParOf" srcId="{C95C1FC0-7FAE-4D69-BC13-82DF602CCD2F}" destId="{B58C3A4E-382D-462C-9242-4F0F7F5CE255}" srcOrd="5" destOrd="0" presId="urn:microsoft.com/office/officeart/2008/layout/VerticalAccentList"/>
    <dgm:cxn modelId="{15BFEB6C-667C-4612-9BD5-69F22681BD03}" type="presParOf" srcId="{C95C1FC0-7FAE-4D69-BC13-82DF602CCD2F}" destId="{1F2442F5-A2D0-423B-88BD-BF29A45197DA}" srcOrd="6" destOrd="0" presId="urn:microsoft.com/office/officeart/2008/layout/VerticalAccentList"/>
    <dgm:cxn modelId="{684A54C3-821C-49D9-B2F7-E74E691DC741}" type="presParOf" srcId="{31C78DD7-D4C2-43B1-BEEC-B521664C6C94}" destId="{D62DECA7-AA93-4D85-B3CB-D15E09123CD8}" srcOrd="11" destOrd="0" presId="urn:microsoft.com/office/officeart/2008/layout/VerticalAccentList"/>
    <dgm:cxn modelId="{2EEEE399-7193-4476-8245-35D3A6E75EA0}" type="presParOf" srcId="{31C78DD7-D4C2-43B1-BEEC-B521664C6C94}" destId="{EF362F45-6DDC-4D6B-9F59-55EBA08C12B6}" srcOrd="12" destOrd="0" presId="urn:microsoft.com/office/officeart/2008/layout/VerticalAccentList"/>
    <dgm:cxn modelId="{55590ACB-5E05-4665-AF80-9E8E21EB526F}" type="presParOf" srcId="{EF362F45-6DDC-4D6B-9F59-55EBA08C12B6}" destId="{A54871A1-69A9-4941-8682-B774D27C27CC}" srcOrd="0" destOrd="0" presId="urn:microsoft.com/office/officeart/2008/layout/VerticalAccentList"/>
    <dgm:cxn modelId="{F4715A1C-05F2-49EA-B862-48492C4ADBB3}" type="presParOf" srcId="{31C78DD7-D4C2-43B1-BEEC-B521664C6C94}" destId="{2EAA3F9C-DD0B-418B-8297-7A539A74BEB1}" srcOrd="13" destOrd="0" presId="urn:microsoft.com/office/officeart/2008/layout/VerticalAccentList"/>
    <dgm:cxn modelId="{6E4CA3DE-48C9-4DFE-805A-DF5FCA6926BF}" type="presParOf" srcId="{2EAA3F9C-DD0B-418B-8297-7A539A74BEB1}" destId="{D1C6CAE1-5A0A-428C-942E-85EEA6389095}" srcOrd="0" destOrd="0" presId="urn:microsoft.com/office/officeart/2008/layout/VerticalAccentList"/>
    <dgm:cxn modelId="{BEA4CC66-F70B-4FC8-B9E7-4E424F9826C1}" type="presParOf" srcId="{2EAA3F9C-DD0B-418B-8297-7A539A74BEB1}" destId="{F0689B43-7F8C-48A8-83BF-FC12F7E1D0C6}" srcOrd="1" destOrd="0" presId="urn:microsoft.com/office/officeart/2008/layout/VerticalAccentList"/>
    <dgm:cxn modelId="{0A423DC2-6E61-42A9-BB5E-276EE74D1048}" type="presParOf" srcId="{2EAA3F9C-DD0B-418B-8297-7A539A74BEB1}" destId="{E5CEFE0D-C3B6-4E9E-BBAC-48B1B6008C3C}" srcOrd="2" destOrd="0" presId="urn:microsoft.com/office/officeart/2008/layout/VerticalAccentList"/>
    <dgm:cxn modelId="{4E48635C-1D80-4345-B04D-04ABC5DDA268}" type="presParOf" srcId="{2EAA3F9C-DD0B-418B-8297-7A539A74BEB1}" destId="{D7EBAD68-30B7-4485-B42C-1108EFDC29F5}" srcOrd="3" destOrd="0" presId="urn:microsoft.com/office/officeart/2008/layout/VerticalAccentList"/>
    <dgm:cxn modelId="{543441F8-3F8D-48FA-A2E9-41A0A50D2441}" type="presParOf" srcId="{2EAA3F9C-DD0B-418B-8297-7A539A74BEB1}" destId="{24D54F3B-6970-4F41-85EA-6EDAA49FB38B}" srcOrd="4" destOrd="0" presId="urn:microsoft.com/office/officeart/2008/layout/VerticalAccentList"/>
    <dgm:cxn modelId="{73B28528-83E2-4779-A2A5-EC7C8176CDB8}" type="presParOf" srcId="{2EAA3F9C-DD0B-418B-8297-7A539A74BEB1}" destId="{5AA7E121-ED2C-49F1-AD92-EF82DFB3B3F5}" srcOrd="5" destOrd="0" presId="urn:microsoft.com/office/officeart/2008/layout/VerticalAccentList"/>
    <dgm:cxn modelId="{9AA4B7C7-05EF-4024-A992-CFE1E518BE25}" type="presParOf" srcId="{2EAA3F9C-DD0B-418B-8297-7A539A74BEB1}" destId="{9C58DF42-1AC6-4E88-8880-63C3739110AC}"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8DDCD0-DE9C-4C88-A1E7-297228211361}" type="doc">
      <dgm:prSet loTypeId="urn:microsoft.com/office/officeart/2005/8/layout/funnel1" loCatId="relationship" qsTypeId="urn:microsoft.com/office/officeart/2005/8/quickstyle/3d3" qsCatId="3D" csTypeId="urn:microsoft.com/office/officeart/2005/8/colors/colorful4" csCatId="colorful" phldr="1"/>
      <dgm:spPr/>
      <dgm:t>
        <a:bodyPr/>
        <a:lstStyle/>
        <a:p>
          <a:endParaRPr lang="zh-TW" altLang="en-US"/>
        </a:p>
      </dgm:t>
    </dgm:pt>
    <dgm:pt modelId="{613A1D44-4509-49EB-805A-2C33F6D3C251}">
      <dgm:prSet phldrT="[文字]" custT="1"/>
      <dgm:spPr/>
      <dgm:t>
        <a:bodyPr/>
        <a:lstStyle/>
        <a:p>
          <a:r>
            <a:rPr lang="zh-TW" altLang="en-US" sz="2400" b="1" i="0" dirty="0">
              <a:latin typeface="標楷體" panose="03000509000000000000" pitchFamily="65" charset="-120"/>
              <a:ea typeface="標楷體" panose="03000509000000000000" pitchFamily="65" charset="-120"/>
            </a:rPr>
            <a:t>極大的衝擊</a:t>
          </a:r>
          <a:endParaRPr lang="zh-TW" altLang="en-US" sz="2400" b="1" dirty="0">
            <a:latin typeface="標楷體" panose="03000509000000000000" pitchFamily="65" charset="-120"/>
            <a:ea typeface="標楷體" panose="03000509000000000000" pitchFamily="65" charset="-120"/>
          </a:endParaRPr>
        </a:p>
      </dgm:t>
    </dgm:pt>
    <dgm:pt modelId="{837959D4-3246-4B7E-84CB-8BA124B28A29}" type="parTrans" cxnId="{599E5CF5-08D2-4A4E-A195-D82F5031C14E}">
      <dgm:prSet/>
      <dgm:spPr/>
      <dgm:t>
        <a:bodyPr/>
        <a:lstStyle/>
        <a:p>
          <a:endParaRPr lang="zh-TW" altLang="en-US"/>
        </a:p>
      </dgm:t>
    </dgm:pt>
    <dgm:pt modelId="{C98E7300-70D2-4102-A5D2-5C67291B43EF}" type="sibTrans" cxnId="{599E5CF5-08D2-4A4E-A195-D82F5031C14E}">
      <dgm:prSet/>
      <dgm:spPr/>
      <dgm:t>
        <a:bodyPr/>
        <a:lstStyle/>
        <a:p>
          <a:endParaRPr lang="zh-TW" altLang="en-US"/>
        </a:p>
      </dgm:t>
    </dgm:pt>
    <dgm:pt modelId="{B509FE18-99E3-4BE7-A4DE-BEE6A97C050F}">
      <dgm:prSet phldrT="[文字]" custT="1"/>
      <dgm:spPr/>
      <dgm:t>
        <a:bodyPr/>
        <a:lstStyle/>
        <a:p>
          <a:r>
            <a:rPr lang="zh-TW" altLang="en-US" sz="2400" b="1" i="0" dirty="0">
              <a:latin typeface="標楷體" panose="03000509000000000000" pitchFamily="65" charset="-120"/>
              <a:ea typeface="標楷體" panose="03000509000000000000" pitchFamily="65" charset="-120"/>
            </a:rPr>
            <a:t>讓人不相信其出現</a:t>
          </a:r>
          <a:endParaRPr lang="zh-TW" altLang="en-US" sz="2400" b="1" dirty="0">
            <a:latin typeface="標楷體" panose="03000509000000000000" pitchFamily="65" charset="-120"/>
            <a:ea typeface="標楷體" panose="03000509000000000000" pitchFamily="65" charset="-120"/>
          </a:endParaRPr>
        </a:p>
      </dgm:t>
    </dgm:pt>
    <dgm:pt modelId="{0DB41DDE-591C-4659-8006-BBCE72E8F3C4}" type="parTrans" cxnId="{2E4E51E1-1163-4F54-B8AD-F46F76A17FF3}">
      <dgm:prSet/>
      <dgm:spPr/>
      <dgm:t>
        <a:bodyPr/>
        <a:lstStyle/>
        <a:p>
          <a:endParaRPr lang="zh-TW" altLang="en-US"/>
        </a:p>
      </dgm:t>
    </dgm:pt>
    <dgm:pt modelId="{F0FF5CA0-4D53-4861-8FCD-F3E2B81253D1}" type="sibTrans" cxnId="{2E4E51E1-1163-4F54-B8AD-F46F76A17FF3}">
      <dgm:prSet/>
      <dgm:spPr/>
      <dgm:t>
        <a:bodyPr/>
        <a:lstStyle/>
        <a:p>
          <a:endParaRPr lang="zh-TW" altLang="en-US"/>
        </a:p>
      </dgm:t>
    </dgm:pt>
    <dgm:pt modelId="{B3B668EF-885A-4B64-A689-22E387077F80}">
      <dgm:prSet phldrT="[文字]" custT="1"/>
      <dgm:spPr/>
      <dgm:t>
        <a:bodyPr/>
        <a:lstStyle/>
        <a:p>
          <a:r>
            <a:rPr lang="zh-TW" altLang="en-US" sz="2400" b="1" i="0" dirty="0">
              <a:latin typeface="標楷體" panose="03000509000000000000" pitchFamily="65" charset="-120"/>
              <a:ea typeface="標楷體" panose="03000509000000000000" pitchFamily="65" charset="-120"/>
            </a:rPr>
            <a:t>變可解釋或可預測</a:t>
          </a:r>
          <a:endParaRPr lang="zh-TW" altLang="en-US" sz="2400" b="1" dirty="0">
            <a:latin typeface="標楷體" panose="03000509000000000000" pitchFamily="65" charset="-120"/>
            <a:ea typeface="標楷體" panose="03000509000000000000" pitchFamily="65" charset="-120"/>
          </a:endParaRPr>
        </a:p>
      </dgm:t>
    </dgm:pt>
    <dgm:pt modelId="{09E0E189-FC9F-4F98-9B0B-8A1A999ABDBF}" type="parTrans" cxnId="{1A262966-84F4-4C5E-A355-369EF610E3AA}">
      <dgm:prSet/>
      <dgm:spPr/>
      <dgm:t>
        <a:bodyPr/>
        <a:lstStyle/>
        <a:p>
          <a:endParaRPr lang="zh-TW" altLang="en-US"/>
        </a:p>
      </dgm:t>
    </dgm:pt>
    <dgm:pt modelId="{C6446414-7E7F-4BEB-AA74-9E792C1940D0}" type="sibTrans" cxnId="{1A262966-84F4-4C5E-A355-369EF610E3AA}">
      <dgm:prSet/>
      <dgm:spPr/>
      <dgm:t>
        <a:bodyPr/>
        <a:lstStyle/>
        <a:p>
          <a:endParaRPr lang="zh-TW" altLang="en-US"/>
        </a:p>
      </dgm:t>
    </dgm:pt>
    <dgm:pt modelId="{A9A82101-463F-4C12-A467-EA0F2052548E}">
      <dgm:prSet phldrT="[文字]" custT="1"/>
      <dgm:spPr/>
      <dgm:t>
        <a:bodyPr/>
        <a:lstStyle/>
        <a:p>
          <a:r>
            <a:rPr lang="zh-TW" altLang="en-US" sz="4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黑天鵝效應</a:t>
          </a:r>
        </a:p>
      </dgm:t>
    </dgm:pt>
    <dgm:pt modelId="{ABD2EE6E-E622-48D6-B74E-2E7A85E3E33A}" type="parTrans" cxnId="{BB66E3C9-7879-464C-89B5-FA57040308BB}">
      <dgm:prSet/>
      <dgm:spPr/>
      <dgm:t>
        <a:bodyPr/>
        <a:lstStyle/>
        <a:p>
          <a:endParaRPr lang="zh-TW" altLang="en-US"/>
        </a:p>
      </dgm:t>
    </dgm:pt>
    <dgm:pt modelId="{7D52D911-FF24-4DB3-AD33-FA2C95DACC95}" type="sibTrans" cxnId="{BB66E3C9-7879-464C-89B5-FA57040308BB}">
      <dgm:prSet/>
      <dgm:spPr/>
      <dgm:t>
        <a:bodyPr/>
        <a:lstStyle/>
        <a:p>
          <a:endParaRPr lang="zh-TW" altLang="en-US"/>
        </a:p>
      </dgm:t>
    </dgm:pt>
    <dgm:pt modelId="{97FB07CC-DD05-4856-A6D2-50348056667F}" type="pres">
      <dgm:prSet presAssocID="{368DDCD0-DE9C-4C88-A1E7-297228211361}" presName="Name0" presStyleCnt="0">
        <dgm:presLayoutVars>
          <dgm:chMax val="4"/>
          <dgm:resizeHandles val="exact"/>
        </dgm:presLayoutVars>
      </dgm:prSet>
      <dgm:spPr/>
    </dgm:pt>
    <dgm:pt modelId="{31F1FB74-A177-460B-918D-EAD57A62CD75}" type="pres">
      <dgm:prSet presAssocID="{368DDCD0-DE9C-4C88-A1E7-297228211361}" presName="ellipse" presStyleLbl="trBgShp" presStyleIdx="0" presStyleCnt="1"/>
      <dgm:spPr/>
    </dgm:pt>
    <dgm:pt modelId="{341CACCA-7BB2-4179-9B81-33A788DFBD89}" type="pres">
      <dgm:prSet presAssocID="{368DDCD0-DE9C-4C88-A1E7-297228211361}" presName="arrow1" presStyleLbl="fgShp" presStyleIdx="0" presStyleCnt="1"/>
      <dgm:spPr/>
    </dgm:pt>
    <dgm:pt modelId="{083E878E-76C1-410D-9160-257547437BDD}" type="pres">
      <dgm:prSet presAssocID="{368DDCD0-DE9C-4C88-A1E7-297228211361}" presName="rectangle" presStyleLbl="revTx" presStyleIdx="0" presStyleCnt="1" custScaleX="128845" custScaleY="111872" custLinFactNeighborX="2728" custLinFactNeighborY="-15432">
        <dgm:presLayoutVars>
          <dgm:bulletEnabled val="1"/>
        </dgm:presLayoutVars>
      </dgm:prSet>
      <dgm:spPr/>
    </dgm:pt>
    <dgm:pt modelId="{CA6EC554-2544-40A8-964A-F655A9923CAE}" type="pres">
      <dgm:prSet presAssocID="{B509FE18-99E3-4BE7-A4DE-BEE6A97C050F}" presName="item1" presStyleLbl="node1" presStyleIdx="0" presStyleCnt="3">
        <dgm:presLayoutVars>
          <dgm:bulletEnabled val="1"/>
        </dgm:presLayoutVars>
      </dgm:prSet>
      <dgm:spPr/>
    </dgm:pt>
    <dgm:pt modelId="{BACE4F0B-4EDA-4227-B502-AB5FFA0E299B}" type="pres">
      <dgm:prSet presAssocID="{B3B668EF-885A-4B64-A689-22E387077F80}" presName="item2" presStyleLbl="node1" presStyleIdx="1" presStyleCnt="3">
        <dgm:presLayoutVars>
          <dgm:bulletEnabled val="1"/>
        </dgm:presLayoutVars>
      </dgm:prSet>
      <dgm:spPr/>
    </dgm:pt>
    <dgm:pt modelId="{E3AC79A1-CC79-43DB-B3A3-074D8EDA1836}" type="pres">
      <dgm:prSet presAssocID="{A9A82101-463F-4C12-A467-EA0F2052548E}" presName="item3" presStyleLbl="node1" presStyleIdx="2" presStyleCnt="3">
        <dgm:presLayoutVars>
          <dgm:bulletEnabled val="1"/>
        </dgm:presLayoutVars>
      </dgm:prSet>
      <dgm:spPr/>
    </dgm:pt>
    <dgm:pt modelId="{127FFE9E-9FF7-44C7-9A20-CB389F6514F0}" type="pres">
      <dgm:prSet presAssocID="{368DDCD0-DE9C-4C88-A1E7-297228211361}" presName="funnel" presStyleLbl="trAlignAcc1" presStyleIdx="0" presStyleCnt="1" custLinFactNeighborX="0" custLinFactNeighborY="-1201"/>
      <dgm:spPr/>
    </dgm:pt>
  </dgm:ptLst>
  <dgm:cxnLst>
    <dgm:cxn modelId="{24CF6500-C806-4407-91E8-7E9F6863AE5A}" type="presOf" srcId="{A9A82101-463F-4C12-A467-EA0F2052548E}" destId="{083E878E-76C1-410D-9160-257547437BDD}" srcOrd="0" destOrd="0" presId="urn:microsoft.com/office/officeart/2005/8/layout/funnel1"/>
    <dgm:cxn modelId="{46E2F263-BF9C-43A3-9F70-5873BDD73651}" type="presOf" srcId="{368DDCD0-DE9C-4C88-A1E7-297228211361}" destId="{97FB07CC-DD05-4856-A6D2-50348056667F}" srcOrd="0" destOrd="0" presId="urn:microsoft.com/office/officeart/2005/8/layout/funnel1"/>
    <dgm:cxn modelId="{1A262966-84F4-4C5E-A355-369EF610E3AA}" srcId="{368DDCD0-DE9C-4C88-A1E7-297228211361}" destId="{B3B668EF-885A-4B64-A689-22E387077F80}" srcOrd="2" destOrd="0" parTransId="{09E0E189-FC9F-4F98-9B0B-8A1A999ABDBF}" sibTransId="{C6446414-7E7F-4BEB-AA74-9E792C1940D0}"/>
    <dgm:cxn modelId="{BB66E3C9-7879-464C-89B5-FA57040308BB}" srcId="{368DDCD0-DE9C-4C88-A1E7-297228211361}" destId="{A9A82101-463F-4C12-A467-EA0F2052548E}" srcOrd="3" destOrd="0" parTransId="{ABD2EE6E-E622-48D6-B74E-2E7A85E3E33A}" sibTransId="{7D52D911-FF24-4DB3-AD33-FA2C95DACC95}"/>
    <dgm:cxn modelId="{2E4E51E1-1163-4F54-B8AD-F46F76A17FF3}" srcId="{368DDCD0-DE9C-4C88-A1E7-297228211361}" destId="{B509FE18-99E3-4BE7-A4DE-BEE6A97C050F}" srcOrd="1" destOrd="0" parTransId="{0DB41DDE-591C-4659-8006-BBCE72E8F3C4}" sibTransId="{F0FF5CA0-4D53-4861-8FCD-F3E2B81253D1}"/>
    <dgm:cxn modelId="{B020DFE8-DA15-41C9-AD36-0022308D9628}" type="presOf" srcId="{B3B668EF-885A-4B64-A689-22E387077F80}" destId="{CA6EC554-2544-40A8-964A-F655A9923CAE}" srcOrd="0" destOrd="0" presId="urn:microsoft.com/office/officeart/2005/8/layout/funnel1"/>
    <dgm:cxn modelId="{EE5648EA-2783-497D-BEF1-1FA94FEDEE2D}" type="presOf" srcId="{B509FE18-99E3-4BE7-A4DE-BEE6A97C050F}" destId="{BACE4F0B-4EDA-4227-B502-AB5FFA0E299B}" srcOrd="0" destOrd="0" presId="urn:microsoft.com/office/officeart/2005/8/layout/funnel1"/>
    <dgm:cxn modelId="{498DA1EE-DDA3-4D7E-B6A5-28813866873B}" type="presOf" srcId="{613A1D44-4509-49EB-805A-2C33F6D3C251}" destId="{E3AC79A1-CC79-43DB-B3A3-074D8EDA1836}" srcOrd="0" destOrd="0" presId="urn:microsoft.com/office/officeart/2005/8/layout/funnel1"/>
    <dgm:cxn modelId="{599E5CF5-08D2-4A4E-A195-D82F5031C14E}" srcId="{368DDCD0-DE9C-4C88-A1E7-297228211361}" destId="{613A1D44-4509-49EB-805A-2C33F6D3C251}" srcOrd="0" destOrd="0" parTransId="{837959D4-3246-4B7E-84CB-8BA124B28A29}" sibTransId="{C98E7300-70D2-4102-A5D2-5C67291B43EF}"/>
    <dgm:cxn modelId="{203D724B-14EB-45E1-A626-9DF2B02FDFAF}" type="presParOf" srcId="{97FB07CC-DD05-4856-A6D2-50348056667F}" destId="{31F1FB74-A177-460B-918D-EAD57A62CD75}" srcOrd="0" destOrd="0" presId="urn:microsoft.com/office/officeart/2005/8/layout/funnel1"/>
    <dgm:cxn modelId="{B6B34342-FE9F-4FEE-9A7C-7A2126F19D18}" type="presParOf" srcId="{97FB07CC-DD05-4856-A6D2-50348056667F}" destId="{341CACCA-7BB2-4179-9B81-33A788DFBD89}" srcOrd="1" destOrd="0" presId="urn:microsoft.com/office/officeart/2005/8/layout/funnel1"/>
    <dgm:cxn modelId="{333CD96C-7D9F-472D-B9CB-15FB4013484F}" type="presParOf" srcId="{97FB07CC-DD05-4856-A6D2-50348056667F}" destId="{083E878E-76C1-410D-9160-257547437BDD}" srcOrd="2" destOrd="0" presId="urn:microsoft.com/office/officeart/2005/8/layout/funnel1"/>
    <dgm:cxn modelId="{9AC65D2B-14F7-45D6-A134-C533E3E11051}" type="presParOf" srcId="{97FB07CC-DD05-4856-A6D2-50348056667F}" destId="{CA6EC554-2544-40A8-964A-F655A9923CAE}" srcOrd="3" destOrd="0" presId="urn:microsoft.com/office/officeart/2005/8/layout/funnel1"/>
    <dgm:cxn modelId="{6B3E563A-9DC6-4028-AA02-552A265E34E6}" type="presParOf" srcId="{97FB07CC-DD05-4856-A6D2-50348056667F}" destId="{BACE4F0B-4EDA-4227-B502-AB5FFA0E299B}" srcOrd="4" destOrd="0" presId="urn:microsoft.com/office/officeart/2005/8/layout/funnel1"/>
    <dgm:cxn modelId="{A30207F0-CB55-4DDA-993E-1159E4EB9241}" type="presParOf" srcId="{97FB07CC-DD05-4856-A6D2-50348056667F}" destId="{E3AC79A1-CC79-43DB-B3A3-074D8EDA1836}" srcOrd="5" destOrd="0" presId="urn:microsoft.com/office/officeart/2005/8/layout/funnel1"/>
    <dgm:cxn modelId="{5FD4ACE2-1A6F-42A5-8813-FE6AE1717A8B}" type="presParOf" srcId="{97FB07CC-DD05-4856-A6D2-50348056667F}" destId="{127FFE9E-9FF7-44C7-9A20-CB389F6514F0}"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7195B7-719B-498B-BDC0-91824CEBFF54}" type="doc">
      <dgm:prSet loTypeId="urn:microsoft.com/office/officeart/2008/layout/VerticalCurvedList" loCatId="list" qsTypeId="urn:microsoft.com/office/officeart/2005/8/quickstyle/3d3" qsCatId="3D" csTypeId="urn:microsoft.com/office/officeart/2005/8/colors/colorful4" csCatId="colorful" phldr="1"/>
      <dgm:spPr/>
      <dgm:t>
        <a:bodyPr/>
        <a:lstStyle/>
        <a:p>
          <a:endParaRPr lang="zh-TW" altLang="en-US"/>
        </a:p>
      </dgm:t>
    </dgm:pt>
    <dgm:pt modelId="{B2A7BB99-CCB7-4853-AFC9-1D949B1BC05B}">
      <dgm:prSet phldrT="[文字]"/>
      <dgm:spPr/>
      <dgm:t>
        <a:bodyPr/>
        <a:lstStyle/>
        <a:p>
          <a:r>
            <a:rPr lang="zh-TW" altLang="en-US" b="1" i="0" dirty="0">
              <a:latin typeface="標楷體" panose="03000509000000000000" pitchFamily="65" charset="-120"/>
              <a:ea typeface="標楷體" panose="03000509000000000000" pitchFamily="65" charset="-120"/>
            </a:rPr>
            <a:t>波動、使「它」變得更強大</a:t>
          </a:r>
          <a:endParaRPr lang="zh-TW" altLang="en-US" b="1" dirty="0">
            <a:latin typeface="標楷體" panose="03000509000000000000" pitchFamily="65" charset="-120"/>
            <a:ea typeface="標楷體" panose="03000509000000000000" pitchFamily="65" charset="-120"/>
          </a:endParaRPr>
        </a:p>
      </dgm:t>
    </dgm:pt>
    <dgm:pt modelId="{A6B7C230-ECDD-419C-81AA-D464EECA2F78}" type="parTrans" cxnId="{7A48113D-15CF-4759-95FD-5D2E658F968F}">
      <dgm:prSet/>
      <dgm:spPr/>
      <dgm:t>
        <a:bodyPr/>
        <a:lstStyle/>
        <a:p>
          <a:endParaRPr lang="zh-TW" altLang="en-US"/>
        </a:p>
      </dgm:t>
    </dgm:pt>
    <dgm:pt modelId="{9BEAB918-5A37-47DB-A0E6-8CDBE71F2BC4}" type="sibTrans" cxnId="{7A48113D-15CF-4759-95FD-5D2E658F968F}">
      <dgm:prSet/>
      <dgm:spPr/>
      <dgm:t>
        <a:bodyPr/>
        <a:lstStyle/>
        <a:p>
          <a:endParaRPr lang="zh-TW" altLang="en-US"/>
        </a:p>
      </dgm:t>
    </dgm:pt>
    <dgm:pt modelId="{B221C1D4-D70F-425C-ABF7-08B13B5833BF}">
      <dgm:prSet phldrT="[文字]"/>
      <dgm:spPr/>
      <dgm:t>
        <a:bodyPr/>
        <a:lstStyle/>
        <a:p>
          <a:r>
            <a:rPr lang="zh-TW" altLang="en-US" b="1" i="0" dirty="0">
              <a:latin typeface="標楷體" panose="03000509000000000000" pitchFamily="65" charset="-120"/>
              <a:ea typeface="標楷體" panose="03000509000000000000" pitchFamily="65" charset="-120"/>
            </a:rPr>
            <a:t>安逸和穩定成為了失去進步的契機</a:t>
          </a:r>
          <a:endParaRPr lang="zh-TW" altLang="en-US" b="1" dirty="0">
            <a:latin typeface="標楷體" panose="03000509000000000000" pitchFamily="65" charset="-120"/>
            <a:ea typeface="標楷體" panose="03000509000000000000" pitchFamily="65" charset="-120"/>
          </a:endParaRPr>
        </a:p>
      </dgm:t>
    </dgm:pt>
    <dgm:pt modelId="{9B51410B-F838-4C69-A45F-126C21AF53CD}" type="parTrans" cxnId="{3754CCC4-0125-490F-9C0A-ECE88CA49812}">
      <dgm:prSet/>
      <dgm:spPr/>
      <dgm:t>
        <a:bodyPr/>
        <a:lstStyle/>
        <a:p>
          <a:endParaRPr lang="zh-TW" altLang="en-US"/>
        </a:p>
      </dgm:t>
    </dgm:pt>
    <dgm:pt modelId="{9D065285-4D25-4B36-9337-708AB12AA014}" type="sibTrans" cxnId="{3754CCC4-0125-490F-9C0A-ECE88CA49812}">
      <dgm:prSet/>
      <dgm:spPr/>
      <dgm:t>
        <a:bodyPr/>
        <a:lstStyle/>
        <a:p>
          <a:endParaRPr lang="zh-TW" altLang="en-US"/>
        </a:p>
      </dgm:t>
    </dgm:pt>
    <dgm:pt modelId="{F560DADB-6F77-430C-91F6-5E9A72CA864A}">
      <dgm:prSet phldrT="[文字]"/>
      <dgm:spPr/>
      <dgm:t>
        <a:bodyPr/>
        <a:lstStyle/>
        <a:p>
          <a:r>
            <a:rPr lang="zh-TW" altLang="en-US" b="1" i="0" dirty="0">
              <a:latin typeface="標楷體" panose="03000509000000000000" pitchFamily="65" charset="-120"/>
              <a:ea typeface="標楷體" panose="03000509000000000000" pitchFamily="65" charset="-120"/>
            </a:rPr>
            <a:t>脆弱的相反不是堅固而是反脆弱</a:t>
          </a:r>
          <a:endParaRPr lang="zh-TW" altLang="en-US" b="1" dirty="0">
            <a:latin typeface="標楷體" panose="03000509000000000000" pitchFamily="65" charset="-120"/>
            <a:ea typeface="標楷體" panose="03000509000000000000" pitchFamily="65" charset="-120"/>
          </a:endParaRPr>
        </a:p>
      </dgm:t>
    </dgm:pt>
    <dgm:pt modelId="{7580E2C7-11F6-47DA-8693-91BC2BFE9A98}" type="parTrans" cxnId="{648E137A-1AAB-4656-8204-4FBA6DA60D09}">
      <dgm:prSet/>
      <dgm:spPr/>
      <dgm:t>
        <a:bodyPr/>
        <a:lstStyle/>
        <a:p>
          <a:endParaRPr lang="zh-TW" altLang="en-US"/>
        </a:p>
      </dgm:t>
    </dgm:pt>
    <dgm:pt modelId="{6F921921-BE8D-4867-AE02-FA559298E508}" type="sibTrans" cxnId="{648E137A-1AAB-4656-8204-4FBA6DA60D09}">
      <dgm:prSet/>
      <dgm:spPr/>
      <dgm:t>
        <a:bodyPr/>
        <a:lstStyle/>
        <a:p>
          <a:endParaRPr lang="zh-TW" altLang="en-US"/>
        </a:p>
      </dgm:t>
    </dgm:pt>
    <dgm:pt modelId="{6EDD6E30-B76B-4CAD-8774-FE1EA4E33393}">
      <dgm:prSet phldrT="[文字]"/>
      <dgm:spPr/>
      <dgm:t>
        <a:bodyPr/>
        <a:lstStyle/>
        <a:p>
          <a:r>
            <a:rPr lang="zh-TW" altLang="en-US" b="1" i="0" dirty="0">
              <a:latin typeface="標楷體" panose="03000509000000000000" pitchFamily="65" charset="-120"/>
              <a:ea typeface="標楷體" panose="03000509000000000000" pitchFamily="65" charset="-120"/>
            </a:rPr>
            <a:t>變異、挑戰，刺激愈多 進步愈多</a:t>
          </a:r>
          <a:endParaRPr lang="zh-TW" altLang="en-US" b="1" dirty="0">
            <a:latin typeface="標楷體" panose="03000509000000000000" pitchFamily="65" charset="-120"/>
            <a:ea typeface="標楷體" panose="03000509000000000000" pitchFamily="65" charset="-120"/>
          </a:endParaRPr>
        </a:p>
      </dgm:t>
    </dgm:pt>
    <dgm:pt modelId="{0818C000-1BA6-456D-863E-0A7DB9F76356}" type="parTrans" cxnId="{39CD09CE-447C-4C2E-97DD-3A6C294B6601}">
      <dgm:prSet/>
      <dgm:spPr/>
      <dgm:t>
        <a:bodyPr/>
        <a:lstStyle/>
        <a:p>
          <a:endParaRPr lang="zh-TW" altLang="en-US"/>
        </a:p>
      </dgm:t>
    </dgm:pt>
    <dgm:pt modelId="{70CA3104-4B12-4D00-8A13-CA16E563179A}" type="sibTrans" cxnId="{39CD09CE-447C-4C2E-97DD-3A6C294B6601}">
      <dgm:prSet/>
      <dgm:spPr/>
      <dgm:t>
        <a:bodyPr/>
        <a:lstStyle/>
        <a:p>
          <a:endParaRPr lang="zh-TW" altLang="en-US"/>
        </a:p>
      </dgm:t>
    </dgm:pt>
    <dgm:pt modelId="{502C1AEB-4586-4FF0-8DEA-CB268C88D21E}" type="pres">
      <dgm:prSet presAssocID="{307195B7-719B-498B-BDC0-91824CEBFF54}" presName="Name0" presStyleCnt="0">
        <dgm:presLayoutVars>
          <dgm:chMax val="7"/>
          <dgm:chPref val="7"/>
          <dgm:dir/>
        </dgm:presLayoutVars>
      </dgm:prSet>
      <dgm:spPr/>
    </dgm:pt>
    <dgm:pt modelId="{DA744D16-AEA7-48EB-9E3A-7E0F8CCD0033}" type="pres">
      <dgm:prSet presAssocID="{307195B7-719B-498B-BDC0-91824CEBFF54}" presName="Name1" presStyleCnt="0"/>
      <dgm:spPr/>
    </dgm:pt>
    <dgm:pt modelId="{DFB39C6E-205C-4959-8C63-7891F7CB018C}" type="pres">
      <dgm:prSet presAssocID="{307195B7-719B-498B-BDC0-91824CEBFF54}" presName="cycle" presStyleCnt="0"/>
      <dgm:spPr/>
    </dgm:pt>
    <dgm:pt modelId="{F871677E-9D5C-407B-8AEC-D16EB7B63DA5}" type="pres">
      <dgm:prSet presAssocID="{307195B7-719B-498B-BDC0-91824CEBFF54}" presName="srcNode" presStyleLbl="node1" presStyleIdx="0" presStyleCnt="4"/>
      <dgm:spPr/>
    </dgm:pt>
    <dgm:pt modelId="{3DD65CA1-20E6-4A39-B66B-165293E875B5}" type="pres">
      <dgm:prSet presAssocID="{307195B7-719B-498B-BDC0-91824CEBFF54}" presName="conn" presStyleLbl="parChTrans1D2" presStyleIdx="0" presStyleCnt="1"/>
      <dgm:spPr/>
    </dgm:pt>
    <dgm:pt modelId="{51113950-60D1-4427-BC23-9EA54785AF51}" type="pres">
      <dgm:prSet presAssocID="{307195B7-719B-498B-BDC0-91824CEBFF54}" presName="extraNode" presStyleLbl="node1" presStyleIdx="0" presStyleCnt="4"/>
      <dgm:spPr/>
    </dgm:pt>
    <dgm:pt modelId="{C2DE21AE-49EF-4953-A2CD-54D9A257680A}" type="pres">
      <dgm:prSet presAssocID="{307195B7-719B-498B-BDC0-91824CEBFF54}" presName="dstNode" presStyleLbl="node1" presStyleIdx="0" presStyleCnt="4"/>
      <dgm:spPr/>
    </dgm:pt>
    <dgm:pt modelId="{24B53B94-F3E1-4B33-88B1-919A4C5A538F}" type="pres">
      <dgm:prSet presAssocID="{6EDD6E30-B76B-4CAD-8774-FE1EA4E33393}" presName="text_1" presStyleLbl="node1" presStyleIdx="0" presStyleCnt="4">
        <dgm:presLayoutVars>
          <dgm:bulletEnabled val="1"/>
        </dgm:presLayoutVars>
      </dgm:prSet>
      <dgm:spPr/>
    </dgm:pt>
    <dgm:pt modelId="{98FDF51F-BCAA-403E-9F37-86DF3212F70D}" type="pres">
      <dgm:prSet presAssocID="{6EDD6E30-B76B-4CAD-8774-FE1EA4E33393}" presName="accent_1" presStyleCnt="0"/>
      <dgm:spPr/>
    </dgm:pt>
    <dgm:pt modelId="{1F07CB2E-3C94-44DD-9E8A-E3BE640FBFD9}" type="pres">
      <dgm:prSet presAssocID="{6EDD6E30-B76B-4CAD-8774-FE1EA4E33393}" presName="accentRepeatNode" presStyleLbl="solidFgAcc1" presStyleIdx="0" presStyleCnt="4"/>
      <dgm:spPr/>
    </dgm:pt>
    <dgm:pt modelId="{9EF7B3FB-D634-4C77-82D1-0279A7E230EC}" type="pres">
      <dgm:prSet presAssocID="{B2A7BB99-CCB7-4853-AFC9-1D949B1BC05B}" presName="text_2" presStyleLbl="node1" presStyleIdx="1" presStyleCnt="4">
        <dgm:presLayoutVars>
          <dgm:bulletEnabled val="1"/>
        </dgm:presLayoutVars>
      </dgm:prSet>
      <dgm:spPr/>
    </dgm:pt>
    <dgm:pt modelId="{5AFB179A-29E1-46B6-8DEF-384201BEB34A}" type="pres">
      <dgm:prSet presAssocID="{B2A7BB99-CCB7-4853-AFC9-1D949B1BC05B}" presName="accent_2" presStyleCnt="0"/>
      <dgm:spPr/>
    </dgm:pt>
    <dgm:pt modelId="{DA0BEFC0-0A9A-45E2-AF81-76C4923E7D9A}" type="pres">
      <dgm:prSet presAssocID="{B2A7BB99-CCB7-4853-AFC9-1D949B1BC05B}" presName="accentRepeatNode" presStyleLbl="solidFgAcc1" presStyleIdx="1" presStyleCnt="4"/>
      <dgm:spPr/>
    </dgm:pt>
    <dgm:pt modelId="{EED64155-3E1B-4AF1-BA0A-A8A4859E9648}" type="pres">
      <dgm:prSet presAssocID="{B221C1D4-D70F-425C-ABF7-08B13B5833BF}" presName="text_3" presStyleLbl="node1" presStyleIdx="2" presStyleCnt="4">
        <dgm:presLayoutVars>
          <dgm:bulletEnabled val="1"/>
        </dgm:presLayoutVars>
      </dgm:prSet>
      <dgm:spPr/>
    </dgm:pt>
    <dgm:pt modelId="{E1A2C1EB-F2D0-4F20-AC30-824F1C165F82}" type="pres">
      <dgm:prSet presAssocID="{B221C1D4-D70F-425C-ABF7-08B13B5833BF}" presName="accent_3" presStyleCnt="0"/>
      <dgm:spPr/>
    </dgm:pt>
    <dgm:pt modelId="{0997294F-F15E-423D-AFED-91D299D2C243}" type="pres">
      <dgm:prSet presAssocID="{B221C1D4-D70F-425C-ABF7-08B13B5833BF}" presName="accentRepeatNode" presStyleLbl="solidFgAcc1" presStyleIdx="2" presStyleCnt="4"/>
      <dgm:spPr/>
    </dgm:pt>
    <dgm:pt modelId="{9624C55C-B851-4DBC-AC1D-3EEB5CD6B173}" type="pres">
      <dgm:prSet presAssocID="{F560DADB-6F77-430C-91F6-5E9A72CA864A}" presName="text_4" presStyleLbl="node1" presStyleIdx="3" presStyleCnt="4">
        <dgm:presLayoutVars>
          <dgm:bulletEnabled val="1"/>
        </dgm:presLayoutVars>
      </dgm:prSet>
      <dgm:spPr/>
    </dgm:pt>
    <dgm:pt modelId="{6D5090A7-9EC3-4E69-9DF6-DC25B6FACBAA}" type="pres">
      <dgm:prSet presAssocID="{F560DADB-6F77-430C-91F6-5E9A72CA864A}" presName="accent_4" presStyleCnt="0"/>
      <dgm:spPr/>
    </dgm:pt>
    <dgm:pt modelId="{5AB641B8-E5E9-4122-985C-4529BEC1D7CE}" type="pres">
      <dgm:prSet presAssocID="{F560DADB-6F77-430C-91F6-5E9A72CA864A}" presName="accentRepeatNode" presStyleLbl="solidFgAcc1" presStyleIdx="3" presStyleCnt="4"/>
      <dgm:spPr/>
    </dgm:pt>
  </dgm:ptLst>
  <dgm:cxnLst>
    <dgm:cxn modelId="{4B0CEC04-D3EA-4F44-90CA-8AA541CA22DB}" type="presOf" srcId="{B221C1D4-D70F-425C-ABF7-08B13B5833BF}" destId="{EED64155-3E1B-4AF1-BA0A-A8A4859E9648}" srcOrd="0" destOrd="0" presId="urn:microsoft.com/office/officeart/2008/layout/VerticalCurvedList"/>
    <dgm:cxn modelId="{FE5A010B-E571-4A64-A9EE-E0E49872F132}" type="presOf" srcId="{F560DADB-6F77-430C-91F6-5E9A72CA864A}" destId="{9624C55C-B851-4DBC-AC1D-3EEB5CD6B173}" srcOrd="0" destOrd="0" presId="urn:microsoft.com/office/officeart/2008/layout/VerticalCurvedList"/>
    <dgm:cxn modelId="{7A48113D-15CF-4759-95FD-5D2E658F968F}" srcId="{307195B7-719B-498B-BDC0-91824CEBFF54}" destId="{B2A7BB99-CCB7-4853-AFC9-1D949B1BC05B}" srcOrd="1" destOrd="0" parTransId="{A6B7C230-ECDD-419C-81AA-D464EECA2F78}" sibTransId="{9BEAB918-5A37-47DB-A0E6-8CDBE71F2BC4}"/>
    <dgm:cxn modelId="{27362C62-641B-46F9-934E-84824685FEA2}" type="presOf" srcId="{307195B7-719B-498B-BDC0-91824CEBFF54}" destId="{502C1AEB-4586-4FF0-8DEA-CB268C88D21E}" srcOrd="0" destOrd="0" presId="urn:microsoft.com/office/officeart/2008/layout/VerticalCurvedList"/>
    <dgm:cxn modelId="{54ADEA6E-AF86-45DA-B60F-2BAE161A66CB}" type="presOf" srcId="{B2A7BB99-CCB7-4853-AFC9-1D949B1BC05B}" destId="{9EF7B3FB-D634-4C77-82D1-0279A7E230EC}" srcOrd="0" destOrd="0" presId="urn:microsoft.com/office/officeart/2008/layout/VerticalCurvedList"/>
    <dgm:cxn modelId="{648E137A-1AAB-4656-8204-4FBA6DA60D09}" srcId="{307195B7-719B-498B-BDC0-91824CEBFF54}" destId="{F560DADB-6F77-430C-91F6-5E9A72CA864A}" srcOrd="3" destOrd="0" parTransId="{7580E2C7-11F6-47DA-8693-91BC2BFE9A98}" sibTransId="{6F921921-BE8D-4867-AE02-FA559298E508}"/>
    <dgm:cxn modelId="{3754CCC4-0125-490F-9C0A-ECE88CA49812}" srcId="{307195B7-719B-498B-BDC0-91824CEBFF54}" destId="{B221C1D4-D70F-425C-ABF7-08B13B5833BF}" srcOrd="2" destOrd="0" parTransId="{9B51410B-F838-4C69-A45F-126C21AF53CD}" sibTransId="{9D065285-4D25-4B36-9337-708AB12AA014}"/>
    <dgm:cxn modelId="{39CD09CE-447C-4C2E-97DD-3A6C294B6601}" srcId="{307195B7-719B-498B-BDC0-91824CEBFF54}" destId="{6EDD6E30-B76B-4CAD-8774-FE1EA4E33393}" srcOrd="0" destOrd="0" parTransId="{0818C000-1BA6-456D-863E-0A7DB9F76356}" sibTransId="{70CA3104-4B12-4D00-8A13-CA16E563179A}"/>
    <dgm:cxn modelId="{39BCF4CE-6628-4DDE-AD15-5F1FD97E0DB9}" type="presOf" srcId="{6EDD6E30-B76B-4CAD-8774-FE1EA4E33393}" destId="{24B53B94-F3E1-4B33-88B1-919A4C5A538F}" srcOrd="0" destOrd="0" presId="urn:microsoft.com/office/officeart/2008/layout/VerticalCurvedList"/>
    <dgm:cxn modelId="{E754A1F1-747C-4673-9B42-E68FCB8F71BF}" type="presOf" srcId="{70CA3104-4B12-4D00-8A13-CA16E563179A}" destId="{3DD65CA1-20E6-4A39-B66B-165293E875B5}" srcOrd="0" destOrd="0" presId="urn:microsoft.com/office/officeart/2008/layout/VerticalCurvedList"/>
    <dgm:cxn modelId="{1AFF2BE9-CAA9-4D31-AA62-11E29E84FCFD}" type="presParOf" srcId="{502C1AEB-4586-4FF0-8DEA-CB268C88D21E}" destId="{DA744D16-AEA7-48EB-9E3A-7E0F8CCD0033}" srcOrd="0" destOrd="0" presId="urn:microsoft.com/office/officeart/2008/layout/VerticalCurvedList"/>
    <dgm:cxn modelId="{501C3106-6FF0-452D-939C-621DED60424E}" type="presParOf" srcId="{DA744D16-AEA7-48EB-9E3A-7E0F8CCD0033}" destId="{DFB39C6E-205C-4959-8C63-7891F7CB018C}" srcOrd="0" destOrd="0" presId="urn:microsoft.com/office/officeart/2008/layout/VerticalCurvedList"/>
    <dgm:cxn modelId="{1CD1A2E6-F15A-4827-A961-786E55CF60CB}" type="presParOf" srcId="{DFB39C6E-205C-4959-8C63-7891F7CB018C}" destId="{F871677E-9D5C-407B-8AEC-D16EB7B63DA5}" srcOrd="0" destOrd="0" presId="urn:microsoft.com/office/officeart/2008/layout/VerticalCurvedList"/>
    <dgm:cxn modelId="{AA27D8EB-BFFC-495F-AB9E-68D0DAD4FFC2}" type="presParOf" srcId="{DFB39C6E-205C-4959-8C63-7891F7CB018C}" destId="{3DD65CA1-20E6-4A39-B66B-165293E875B5}" srcOrd="1" destOrd="0" presId="urn:microsoft.com/office/officeart/2008/layout/VerticalCurvedList"/>
    <dgm:cxn modelId="{094263CF-9CEA-496D-B4D5-734F0E76F9C0}" type="presParOf" srcId="{DFB39C6E-205C-4959-8C63-7891F7CB018C}" destId="{51113950-60D1-4427-BC23-9EA54785AF51}" srcOrd="2" destOrd="0" presId="urn:microsoft.com/office/officeart/2008/layout/VerticalCurvedList"/>
    <dgm:cxn modelId="{DEF1FD82-0A06-4238-B201-ADD3762FAC36}" type="presParOf" srcId="{DFB39C6E-205C-4959-8C63-7891F7CB018C}" destId="{C2DE21AE-49EF-4953-A2CD-54D9A257680A}" srcOrd="3" destOrd="0" presId="urn:microsoft.com/office/officeart/2008/layout/VerticalCurvedList"/>
    <dgm:cxn modelId="{5DA34FA1-BC51-4575-84BF-98E6E828E535}" type="presParOf" srcId="{DA744D16-AEA7-48EB-9E3A-7E0F8CCD0033}" destId="{24B53B94-F3E1-4B33-88B1-919A4C5A538F}" srcOrd="1" destOrd="0" presId="urn:microsoft.com/office/officeart/2008/layout/VerticalCurvedList"/>
    <dgm:cxn modelId="{1AEA3163-5094-48EB-A878-BAEDFABC9341}" type="presParOf" srcId="{DA744D16-AEA7-48EB-9E3A-7E0F8CCD0033}" destId="{98FDF51F-BCAA-403E-9F37-86DF3212F70D}" srcOrd="2" destOrd="0" presId="urn:microsoft.com/office/officeart/2008/layout/VerticalCurvedList"/>
    <dgm:cxn modelId="{448B2EB5-2104-4F3F-83B9-F07E35E01F28}" type="presParOf" srcId="{98FDF51F-BCAA-403E-9F37-86DF3212F70D}" destId="{1F07CB2E-3C94-44DD-9E8A-E3BE640FBFD9}" srcOrd="0" destOrd="0" presId="urn:microsoft.com/office/officeart/2008/layout/VerticalCurvedList"/>
    <dgm:cxn modelId="{D621F824-63E2-4493-A662-E5AEC9E1885C}" type="presParOf" srcId="{DA744D16-AEA7-48EB-9E3A-7E0F8CCD0033}" destId="{9EF7B3FB-D634-4C77-82D1-0279A7E230EC}" srcOrd="3" destOrd="0" presId="urn:microsoft.com/office/officeart/2008/layout/VerticalCurvedList"/>
    <dgm:cxn modelId="{5B797B90-77E6-46DB-BEEB-F8C2D3F69164}" type="presParOf" srcId="{DA744D16-AEA7-48EB-9E3A-7E0F8CCD0033}" destId="{5AFB179A-29E1-46B6-8DEF-384201BEB34A}" srcOrd="4" destOrd="0" presId="urn:microsoft.com/office/officeart/2008/layout/VerticalCurvedList"/>
    <dgm:cxn modelId="{B26F394F-AE8D-4E2F-9AB6-ECD558BCDF2E}" type="presParOf" srcId="{5AFB179A-29E1-46B6-8DEF-384201BEB34A}" destId="{DA0BEFC0-0A9A-45E2-AF81-76C4923E7D9A}" srcOrd="0" destOrd="0" presId="urn:microsoft.com/office/officeart/2008/layout/VerticalCurvedList"/>
    <dgm:cxn modelId="{9E2B20CD-5490-4454-9992-6C14EAA91FE6}" type="presParOf" srcId="{DA744D16-AEA7-48EB-9E3A-7E0F8CCD0033}" destId="{EED64155-3E1B-4AF1-BA0A-A8A4859E9648}" srcOrd="5" destOrd="0" presId="urn:microsoft.com/office/officeart/2008/layout/VerticalCurvedList"/>
    <dgm:cxn modelId="{020D3F37-6BA1-4119-B7F7-82841A37E5D9}" type="presParOf" srcId="{DA744D16-AEA7-48EB-9E3A-7E0F8CCD0033}" destId="{E1A2C1EB-F2D0-4F20-AC30-824F1C165F82}" srcOrd="6" destOrd="0" presId="urn:microsoft.com/office/officeart/2008/layout/VerticalCurvedList"/>
    <dgm:cxn modelId="{54D46009-EE20-4D03-8B66-14F283ACC107}" type="presParOf" srcId="{E1A2C1EB-F2D0-4F20-AC30-824F1C165F82}" destId="{0997294F-F15E-423D-AFED-91D299D2C243}" srcOrd="0" destOrd="0" presId="urn:microsoft.com/office/officeart/2008/layout/VerticalCurvedList"/>
    <dgm:cxn modelId="{17F01A14-895B-4583-9AB8-0AF5981A9A9C}" type="presParOf" srcId="{DA744D16-AEA7-48EB-9E3A-7E0F8CCD0033}" destId="{9624C55C-B851-4DBC-AC1D-3EEB5CD6B173}" srcOrd="7" destOrd="0" presId="urn:microsoft.com/office/officeart/2008/layout/VerticalCurvedList"/>
    <dgm:cxn modelId="{04ABFE20-620C-40AA-957B-B26359CBA3D8}" type="presParOf" srcId="{DA744D16-AEA7-48EB-9E3A-7E0F8CCD0033}" destId="{6D5090A7-9EC3-4E69-9DF6-DC25B6FACBAA}" srcOrd="8" destOrd="0" presId="urn:microsoft.com/office/officeart/2008/layout/VerticalCurvedList"/>
    <dgm:cxn modelId="{B1F42792-FBE7-45D1-9FED-4409BB9A7BD5}" type="presParOf" srcId="{6D5090A7-9EC3-4E69-9DF6-DC25B6FACBAA}" destId="{5AB641B8-E5E9-4122-985C-4529BEC1D7C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8328E2-D4C6-4C4E-90BF-D08590B5317A}" type="doc">
      <dgm:prSet loTypeId="urn:microsoft.com/office/officeart/2009/3/layout/SnapshotPictureList" loCatId="picture" qsTypeId="urn:microsoft.com/office/officeart/2005/8/quickstyle/3d3" qsCatId="3D" csTypeId="urn:microsoft.com/office/officeart/2005/8/colors/colorful2" csCatId="colorful" phldr="1"/>
      <dgm:spPr/>
      <dgm:t>
        <a:bodyPr/>
        <a:lstStyle/>
        <a:p>
          <a:endParaRPr lang="zh-TW" altLang="en-US"/>
        </a:p>
      </dgm:t>
    </dgm:pt>
    <dgm:pt modelId="{7CE1BE27-84EF-4D6F-8CF3-01880F6D90EC}">
      <dgm:prSet phldrT="[文字]" custT="1"/>
      <dgm:spPr/>
      <dgm:t>
        <a:bodyPr/>
        <a:lstStyle/>
        <a:p>
          <a:r>
            <a:rPr lang="zh-TW" altLang="en-US" sz="4000" b="1" dirty="0">
              <a:latin typeface="標楷體" panose="03000509000000000000" pitchFamily="65" charset="-120"/>
              <a:ea typeface="標楷體" panose="03000509000000000000" pitchFamily="65" charset="-120"/>
            </a:rPr>
            <a:t>線性</a:t>
          </a:r>
        </a:p>
      </dgm:t>
    </dgm:pt>
    <dgm:pt modelId="{97FACFD1-D00B-439B-8DEE-FA6B12D70BB1}" type="parTrans" cxnId="{C8A09DA8-CA84-4595-881A-E40F33D234AD}">
      <dgm:prSet/>
      <dgm:spPr/>
      <dgm:t>
        <a:bodyPr/>
        <a:lstStyle/>
        <a:p>
          <a:endParaRPr lang="zh-TW" altLang="en-US"/>
        </a:p>
      </dgm:t>
    </dgm:pt>
    <dgm:pt modelId="{6022DF0C-F152-4DEF-B5AD-47F98DCCED1C}" type="sibTrans" cxnId="{C8A09DA8-CA84-4595-881A-E40F33D234AD}">
      <dgm:prSet/>
      <dgm:spPr/>
      <dgm:t>
        <a:bodyPr/>
        <a:lstStyle/>
        <a:p>
          <a:endParaRPr lang="zh-TW" altLang="en-US"/>
        </a:p>
      </dgm:t>
    </dgm:pt>
    <dgm:pt modelId="{622BB3A2-1626-4F40-B9DF-E35BFAF89226}" type="pres">
      <dgm:prSet presAssocID="{EE8328E2-D4C6-4C4E-90BF-D08590B5317A}" presName="Name0" presStyleCnt="0">
        <dgm:presLayoutVars>
          <dgm:chMax/>
          <dgm:chPref/>
          <dgm:dir/>
          <dgm:animLvl val="lvl"/>
        </dgm:presLayoutVars>
      </dgm:prSet>
      <dgm:spPr/>
    </dgm:pt>
    <dgm:pt modelId="{34438B69-7E7D-4038-88EE-6C0E351955EA}" type="pres">
      <dgm:prSet presAssocID="{7CE1BE27-84EF-4D6F-8CF3-01880F6D90EC}" presName="composite" presStyleCnt="0"/>
      <dgm:spPr/>
    </dgm:pt>
    <dgm:pt modelId="{CBE9839B-DE00-43F1-A7C4-A292179FAE1F}" type="pres">
      <dgm:prSet presAssocID="{7CE1BE27-84EF-4D6F-8CF3-01880F6D90EC}" presName="ParentAccentShape" presStyleLbl="trBgShp" presStyleIdx="0" presStyleCnt="1"/>
      <dgm:spPr/>
    </dgm:pt>
    <dgm:pt modelId="{7AD2B66E-9848-4A14-A8EF-DEC39EF988C2}" type="pres">
      <dgm:prSet presAssocID="{7CE1BE27-84EF-4D6F-8CF3-01880F6D90EC}" presName="ParentText" presStyleLbl="revTx" presStyleIdx="0" presStyleCnt="2">
        <dgm:presLayoutVars>
          <dgm:chMax val="1"/>
          <dgm:chPref val="1"/>
          <dgm:bulletEnabled val="1"/>
        </dgm:presLayoutVars>
      </dgm:prSet>
      <dgm:spPr/>
    </dgm:pt>
    <dgm:pt modelId="{4FCF4A16-2441-410B-B885-9CAA53D13404}" type="pres">
      <dgm:prSet presAssocID="{7CE1BE27-84EF-4D6F-8CF3-01880F6D90EC}" presName="ChildText" presStyleLbl="revTx" presStyleIdx="1" presStyleCnt="2">
        <dgm:presLayoutVars>
          <dgm:chMax val="0"/>
          <dgm:chPref val="0"/>
        </dgm:presLayoutVars>
      </dgm:prSet>
      <dgm:spPr/>
    </dgm:pt>
    <dgm:pt modelId="{C9E81D61-9399-482E-A708-F636F708039F}" type="pres">
      <dgm:prSet presAssocID="{7CE1BE27-84EF-4D6F-8CF3-01880F6D90EC}" presName="ChildAccentShape" presStyleLbl="trBgShp" presStyleIdx="0" presStyleCnt="1"/>
      <dgm:spPr/>
    </dgm:pt>
    <dgm:pt modelId="{7F879197-2AF2-4620-9763-EC42FF965ACF}" type="pres">
      <dgm:prSet presAssocID="{7CE1BE27-84EF-4D6F-8CF3-01880F6D90EC}" presName="Image" presStyleLbl="alignImgPlace1" presStyleIdx="0" presStyleCnt="1"/>
      <dgm:spPr>
        <a:blipFill rotWithShape="1">
          <a:blip xmlns:r="http://schemas.openxmlformats.org/officeDocument/2006/relationships" r:embed="rId1"/>
          <a:srcRect/>
          <a:stretch>
            <a:fillRect l="-12000" r="-12000"/>
          </a:stretch>
        </a:blipFill>
      </dgm:spPr>
    </dgm:pt>
  </dgm:ptLst>
  <dgm:cxnLst>
    <dgm:cxn modelId="{F7E89F18-4F7D-4CE8-854D-FFB0E1A964FC}" type="presOf" srcId="{7CE1BE27-84EF-4D6F-8CF3-01880F6D90EC}" destId="{7AD2B66E-9848-4A14-A8EF-DEC39EF988C2}" srcOrd="0" destOrd="0" presId="urn:microsoft.com/office/officeart/2009/3/layout/SnapshotPictureList"/>
    <dgm:cxn modelId="{34DE214E-6DB5-4398-9805-9A020F684BD5}" type="presOf" srcId="{EE8328E2-D4C6-4C4E-90BF-D08590B5317A}" destId="{622BB3A2-1626-4F40-B9DF-E35BFAF89226}" srcOrd="0" destOrd="0" presId="urn:microsoft.com/office/officeart/2009/3/layout/SnapshotPictureList"/>
    <dgm:cxn modelId="{C8A09DA8-CA84-4595-881A-E40F33D234AD}" srcId="{EE8328E2-D4C6-4C4E-90BF-D08590B5317A}" destId="{7CE1BE27-84EF-4D6F-8CF3-01880F6D90EC}" srcOrd="0" destOrd="0" parTransId="{97FACFD1-D00B-439B-8DEE-FA6B12D70BB1}" sibTransId="{6022DF0C-F152-4DEF-B5AD-47F98DCCED1C}"/>
    <dgm:cxn modelId="{EE3EC8E1-FDF6-40D6-A23B-6C2D708528C5}" type="presParOf" srcId="{622BB3A2-1626-4F40-B9DF-E35BFAF89226}" destId="{34438B69-7E7D-4038-88EE-6C0E351955EA}" srcOrd="0" destOrd="0" presId="urn:microsoft.com/office/officeart/2009/3/layout/SnapshotPictureList"/>
    <dgm:cxn modelId="{F4C0DD0C-1D21-4C1D-8078-9BF2938618E0}" type="presParOf" srcId="{34438B69-7E7D-4038-88EE-6C0E351955EA}" destId="{CBE9839B-DE00-43F1-A7C4-A292179FAE1F}" srcOrd="0" destOrd="0" presId="urn:microsoft.com/office/officeart/2009/3/layout/SnapshotPictureList"/>
    <dgm:cxn modelId="{F5CA42F6-EE7E-4302-8FED-9C849656D0D8}" type="presParOf" srcId="{34438B69-7E7D-4038-88EE-6C0E351955EA}" destId="{7AD2B66E-9848-4A14-A8EF-DEC39EF988C2}" srcOrd="1" destOrd="0" presId="urn:microsoft.com/office/officeart/2009/3/layout/SnapshotPictureList"/>
    <dgm:cxn modelId="{09C4C842-2FB0-401E-AE0B-AE8F31A3D80D}" type="presParOf" srcId="{34438B69-7E7D-4038-88EE-6C0E351955EA}" destId="{4FCF4A16-2441-410B-B885-9CAA53D13404}" srcOrd="2" destOrd="0" presId="urn:microsoft.com/office/officeart/2009/3/layout/SnapshotPictureList"/>
    <dgm:cxn modelId="{516D99B5-E5CE-46A3-884D-304221B07BA2}" type="presParOf" srcId="{34438B69-7E7D-4038-88EE-6C0E351955EA}" destId="{C9E81D61-9399-482E-A708-F636F708039F}" srcOrd="3" destOrd="0" presId="urn:microsoft.com/office/officeart/2009/3/layout/SnapshotPictureList"/>
    <dgm:cxn modelId="{3E112D88-E5D6-492D-9F65-3A3F14157FD6}" type="presParOf" srcId="{34438B69-7E7D-4038-88EE-6C0E351955EA}" destId="{7F879197-2AF2-4620-9763-EC42FF965ACF}"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8328E2-D4C6-4C4E-90BF-D08590B5317A}" type="doc">
      <dgm:prSet loTypeId="urn:microsoft.com/office/officeart/2009/3/layout/SnapshotPictureList" loCatId="picture" qsTypeId="urn:microsoft.com/office/officeart/2005/8/quickstyle/3d3" qsCatId="3D" csTypeId="urn:microsoft.com/office/officeart/2005/8/colors/colorful2" csCatId="colorful" phldr="1"/>
      <dgm:spPr/>
      <dgm:t>
        <a:bodyPr/>
        <a:lstStyle/>
        <a:p>
          <a:endParaRPr lang="zh-TW" altLang="en-US"/>
        </a:p>
      </dgm:t>
    </dgm:pt>
    <dgm:pt modelId="{7CE1BE27-84EF-4D6F-8CF3-01880F6D90EC}">
      <dgm:prSet phldrT="[文字]" custT="1"/>
      <dgm:spPr/>
      <dgm:t>
        <a:bodyPr/>
        <a:lstStyle/>
        <a:p>
          <a:r>
            <a:rPr lang="zh-TW" altLang="en-US" sz="4000" b="1" dirty="0">
              <a:latin typeface="標楷體" panose="03000509000000000000" pitchFamily="65" charset="-120"/>
              <a:ea typeface="標楷體" panose="03000509000000000000" pitchFamily="65" charset="-120"/>
            </a:rPr>
            <a:t>非線性</a:t>
          </a:r>
        </a:p>
      </dgm:t>
    </dgm:pt>
    <dgm:pt modelId="{97FACFD1-D00B-439B-8DEE-FA6B12D70BB1}" type="parTrans" cxnId="{C8A09DA8-CA84-4595-881A-E40F33D234AD}">
      <dgm:prSet/>
      <dgm:spPr/>
      <dgm:t>
        <a:bodyPr/>
        <a:lstStyle/>
        <a:p>
          <a:endParaRPr lang="zh-TW" altLang="en-US"/>
        </a:p>
      </dgm:t>
    </dgm:pt>
    <dgm:pt modelId="{6022DF0C-F152-4DEF-B5AD-47F98DCCED1C}" type="sibTrans" cxnId="{C8A09DA8-CA84-4595-881A-E40F33D234AD}">
      <dgm:prSet/>
      <dgm:spPr/>
      <dgm:t>
        <a:bodyPr/>
        <a:lstStyle/>
        <a:p>
          <a:endParaRPr lang="zh-TW" altLang="en-US"/>
        </a:p>
      </dgm:t>
    </dgm:pt>
    <dgm:pt modelId="{622BB3A2-1626-4F40-B9DF-E35BFAF89226}" type="pres">
      <dgm:prSet presAssocID="{EE8328E2-D4C6-4C4E-90BF-D08590B5317A}" presName="Name0" presStyleCnt="0">
        <dgm:presLayoutVars>
          <dgm:chMax/>
          <dgm:chPref/>
          <dgm:dir/>
          <dgm:animLvl val="lvl"/>
        </dgm:presLayoutVars>
      </dgm:prSet>
      <dgm:spPr/>
    </dgm:pt>
    <dgm:pt modelId="{34438B69-7E7D-4038-88EE-6C0E351955EA}" type="pres">
      <dgm:prSet presAssocID="{7CE1BE27-84EF-4D6F-8CF3-01880F6D90EC}" presName="composite" presStyleCnt="0"/>
      <dgm:spPr/>
    </dgm:pt>
    <dgm:pt modelId="{CBE9839B-DE00-43F1-A7C4-A292179FAE1F}" type="pres">
      <dgm:prSet presAssocID="{7CE1BE27-84EF-4D6F-8CF3-01880F6D90EC}" presName="ParentAccentShape" presStyleLbl="trBgShp" presStyleIdx="0" presStyleCnt="1"/>
      <dgm:spPr/>
    </dgm:pt>
    <dgm:pt modelId="{7AD2B66E-9848-4A14-A8EF-DEC39EF988C2}" type="pres">
      <dgm:prSet presAssocID="{7CE1BE27-84EF-4D6F-8CF3-01880F6D90EC}" presName="ParentText" presStyleLbl="revTx" presStyleIdx="0" presStyleCnt="2">
        <dgm:presLayoutVars>
          <dgm:chMax val="1"/>
          <dgm:chPref val="1"/>
          <dgm:bulletEnabled val="1"/>
        </dgm:presLayoutVars>
      </dgm:prSet>
      <dgm:spPr/>
    </dgm:pt>
    <dgm:pt modelId="{4FCF4A16-2441-410B-B885-9CAA53D13404}" type="pres">
      <dgm:prSet presAssocID="{7CE1BE27-84EF-4D6F-8CF3-01880F6D90EC}" presName="ChildText" presStyleLbl="revTx" presStyleIdx="1" presStyleCnt="2">
        <dgm:presLayoutVars>
          <dgm:chMax val="0"/>
          <dgm:chPref val="0"/>
        </dgm:presLayoutVars>
      </dgm:prSet>
      <dgm:spPr/>
    </dgm:pt>
    <dgm:pt modelId="{C9E81D61-9399-482E-A708-F636F708039F}" type="pres">
      <dgm:prSet presAssocID="{7CE1BE27-84EF-4D6F-8CF3-01880F6D90EC}" presName="ChildAccentShape" presStyleLbl="trBgShp" presStyleIdx="0" presStyleCnt="1"/>
      <dgm:spPr/>
    </dgm:pt>
    <dgm:pt modelId="{7F879197-2AF2-4620-9763-EC42FF965ACF}" type="pres">
      <dgm:prSet presAssocID="{7CE1BE27-84EF-4D6F-8CF3-01880F6D90EC}" presName="Image" presStyleLbl="alignImgPlace1" presStyleIdx="0" presStyleCnt="1"/>
      <dgm:spPr>
        <a:blipFill rotWithShape="1">
          <a:blip xmlns:r="http://schemas.openxmlformats.org/officeDocument/2006/relationships" r:embed="rId1"/>
          <a:srcRect/>
          <a:stretch>
            <a:fillRect l="-10000" r="-10000"/>
          </a:stretch>
        </a:blipFill>
      </dgm:spPr>
    </dgm:pt>
  </dgm:ptLst>
  <dgm:cxnLst>
    <dgm:cxn modelId="{F7E89F18-4F7D-4CE8-854D-FFB0E1A964FC}" type="presOf" srcId="{7CE1BE27-84EF-4D6F-8CF3-01880F6D90EC}" destId="{7AD2B66E-9848-4A14-A8EF-DEC39EF988C2}" srcOrd="0" destOrd="0" presId="urn:microsoft.com/office/officeart/2009/3/layout/SnapshotPictureList"/>
    <dgm:cxn modelId="{34DE214E-6DB5-4398-9805-9A020F684BD5}" type="presOf" srcId="{EE8328E2-D4C6-4C4E-90BF-D08590B5317A}" destId="{622BB3A2-1626-4F40-B9DF-E35BFAF89226}" srcOrd="0" destOrd="0" presId="urn:microsoft.com/office/officeart/2009/3/layout/SnapshotPictureList"/>
    <dgm:cxn modelId="{C8A09DA8-CA84-4595-881A-E40F33D234AD}" srcId="{EE8328E2-D4C6-4C4E-90BF-D08590B5317A}" destId="{7CE1BE27-84EF-4D6F-8CF3-01880F6D90EC}" srcOrd="0" destOrd="0" parTransId="{97FACFD1-D00B-439B-8DEE-FA6B12D70BB1}" sibTransId="{6022DF0C-F152-4DEF-B5AD-47F98DCCED1C}"/>
    <dgm:cxn modelId="{EE3EC8E1-FDF6-40D6-A23B-6C2D708528C5}" type="presParOf" srcId="{622BB3A2-1626-4F40-B9DF-E35BFAF89226}" destId="{34438B69-7E7D-4038-88EE-6C0E351955EA}" srcOrd="0" destOrd="0" presId="urn:microsoft.com/office/officeart/2009/3/layout/SnapshotPictureList"/>
    <dgm:cxn modelId="{F4C0DD0C-1D21-4C1D-8078-9BF2938618E0}" type="presParOf" srcId="{34438B69-7E7D-4038-88EE-6C0E351955EA}" destId="{CBE9839B-DE00-43F1-A7C4-A292179FAE1F}" srcOrd="0" destOrd="0" presId="urn:microsoft.com/office/officeart/2009/3/layout/SnapshotPictureList"/>
    <dgm:cxn modelId="{F5CA42F6-EE7E-4302-8FED-9C849656D0D8}" type="presParOf" srcId="{34438B69-7E7D-4038-88EE-6C0E351955EA}" destId="{7AD2B66E-9848-4A14-A8EF-DEC39EF988C2}" srcOrd="1" destOrd="0" presId="urn:microsoft.com/office/officeart/2009/3/layout/SnapshotPictureList"/>
    <dgm:cxn modelId="{09C4C842-2FB0-401E-AE0B-AE8F31A3D80D}" type="presParOf" srcId="{34438B69-7E7D-4038-88EE-6C0E351955EA}" destId="{4FCF4A16-2441-410B-B885-9CAA53D13404}" srcOrd="2" destOrd="0" presId="urn:microsoft.com/office/officeart/2009/3/layout/SnapshotPictureList"/>
    <dgm:cxn modelId="{516D99B5-E5CE-46A3-884D-304221B07BA2}" type="presParOf" srcId="{34438B69-7E7D-4038-88EE-6C0E351955EA}" destId="{C9E81D61-9399-482E-A708-F636F708039F}" srcOrd="3" destOrd="0" presId="urn:microsoft.com/office/officeart/2009/3/layout/SnapshotPictureList"/>
    <dgm:cxn modelId="{3E112D88-E5D6-492D-9F65-3A3F14157FD6}" type="presParOf" srcId="{34438B69-7E7D-4038-88EE-6C0E351955EA}" destId="{7F879197-2AF2-4620-9763-EC42FF965ACF}" srcOrd="4" destOrd="0" presId="urn:microsoft.com/office/officeart/2009/3/layout/SnapshotPicture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C0154A-012C-45DF-9098-E49E3BFE109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944C2B9B-1D49-437A-9CB6-242B6EF96C4F}">
      <dgm:prSet phldrT="[文字]"/>
      <dgm:spPr/>
      <dgm:t>
        <a:bodyPr/>
        <a:lstStyle/>
        <a:p>
          <a:r>
            <a:rPr lang="zh-TW" altLang="en-US"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標楷體" panose="03000509000000000000" pitchFamily="65" charset="-120"/>
              <a:ea typeface="標楷體" panose="03000509000000000000" pitchFamily="65" charset="-120"/>
            </a:rPr>
            <a:t>培養反脆弱</a:t>
          </a:r>
          <a:endParaRPr lang="zh-TW" altLang="en-US" b="1" dirty="0">
            <a:latin typeface="標楷體" panose="03000509000000000000" pitchFamily="65" charset="-120"/>
            <a:ea typeface="標楷體" panose="03000509000000000000" pitchFamily="65" charset="-120"/>
          </a:endParaRPr>
        </a:p>
      </dgm:t>
    </dgm:pt>
    <dgm:pt modelId="{F9018814-AAC9-4098-8ABA-094695561DDD}" type="parTrans" cxnId="{62B644D0-363E-4FA8-9A74-FA21DB5B8E4F}">
      <dgm:prSet/>
      <dgm:spPr/>
      <dgm:t>
        <a:bodyPr/>
        <a:lstStyle/>
        <a:p>
          <a:endParaRPr lang="zh-TW" altLang="en-US"/>
        </a:p>
      </dgm:t>
    </dgm:pt>
    <dgm:pt modelId="{EBF2AB84-D517-4D59-A74A-4A73C7A0919B}" type="sibTrans" cxnId="{62B644D0-363E-4FA8-9A74-FA21DB5B8E4F}">
      <dgm:prSet/>
      <dgm:spPr/>
      <dgm:t>
        <a:bodyPr/>
        <a:lstStyle/>
        <a:p>
          <a:endParaRPr lang="zh-TW" altLang="en-US"/>
        </a:p>
      </dgm:t>
    </dgm:pt>
    <dgm:pt modelId="{EAC78A02-39DB-4DF4-AB84-2AEAF56A4E26}">
      <dgm:prSet phldrT="[文字]" custT="1"/>
      <dgm:spPr/>
      <dgm:t>
        <a:bodyPr/>
        <a:lstStyle/>
        <a:p>
          <a:r>
            <a:rPr lang="zh-TW" altLang="en-US" sz="5400" b="1" dirty="0">
              <a:latin typeface="標楷體" panose="03000509000000000000" pitchFamily="65" charset="-120"/>
              <a:ea typeface="標楷體" panose="03000509000000000000" pitchFamily="65" charset="-120"/>
            </a:rPr>
            <a:t>生理上培養抵抗力</a:t>
          </a:r>
        </a:p>
      </dgm:t>
    </dgm:pt>
    <dgm:pt modelId="{56335783-1AC3-4649-96A0-730AA79F1B94}" type="parTrans" cxnId="{7DAD647B-3312-42D2-9896-E46CCB748F01}">
      <dgm:prSet/>
      <dgm:spPr/>
      <dgm:t>
        <a:bodyPr/>
        <a:lstStyle/>
        <a:p>
          <a:endParaRPr lang="zh-TW" altLang="en-US"/>
        </a:p>
      </dgm:t>
    </dgm:pt>
    <dgm:pt modelId="{01CFC813-5739-4C02-A9D9-135CBA89ED59}" type="sibTrans" cxnId="{7DAD647B-3312-42D2-9896-E46CCB748F01}">
      <dgm:prSet/>
      <dgm:spPr/>
      <dgm:t>
        <a:bodyPr/>
        <a:lstStyle/>
        <a:p>
          <a:endParaRPr lang="zh-TW" altLang="en-US"/>
        </a:p>
      </dgm:t>
    </dgm:pt>
    <dgm:pt modelId="{203E2C72-9E06-45A5-A2C3-2C634B13AF82}">
      <dgm:prSet phldrT="[文字]" custT="1"/>
      <dgm:spPr/>
      <dgm:t>
        <a:bodyPr/>
        <a:lstStyle/>
        <a:p>
          <a:r>
            <a:rPr lang="zh-TW" altLang="en-US" sz="5400" b="1" dirty="0">
              <a:latin typeface="標楷體" panose="03000509000000000000" pitchFamily="65" charset="-120"/>
              <a:ea typeface="標楷體" panose="03000509000000000000" pitchFamily="65" charset="-120"/>
            </a:rPr>
            <a:t>心理上培養恆毅力</a:t>
          </a:r>
        </a:p>
      </dgm:t>
    </dgm:pt>
    <dgm:pt modelId="{AFE25684-D4D8-4660-AB38-4E764C5DC400}" type="parTrans" cxnId="{681BD354-42AF-4599-9669-13B27F2C8509}">
      <dgm:prSet/>
      <dgm:spPr/>
      <dgm:t>
        <a:bodyPr/>
        <a:lstStyle/>
        <a:p>
          <a:endParaRPr lang="zh-TW" altLang="en-US"/>
        </a:p>
      </dgm:t>
    </dgm:pt>
    <dgm:pt modelId="{55A2C60B-F053-4541-B299-7E0779AC12B5}" type="sibTrans" cxnId="{681BD354-42AF-4599-9669-13B27F2C8509}">
      <dgm:prSet/>
      <dgm:spPr/>
      <dgm:t>
        <a:bodyPr/>
        <a:lstStyle/>
        <a:p>
          <a:endParaRPr lang="zh-TW" altLang="en-US"/>
        </a:p>
      </dgm:t>
    </dgm:pt>
    <dgm:pt modelId="{287B501B-92DF-49A5-A1AB-6C09132C480D}" type="pres">
      <dgm:prSet presAssocID="{6DC0154A-012C-45DF-9098-E49E3BFE109F}" presName="vert0" presStyleCnt="0">
        <dgm:presLayoutVars>
          <dgm:dir/>
          <dgm:animOne val="branch"/>
          <dgm:animLvl val="lvl"/>
        </dgm:presLayoutVars>
      </dgm:prSet>
      <dgm:spPr/>
    </dgm:pt>
    <dgm:pt modelId="{D4980EBC-F0F9-40F2-965A-C71219BA16A0}" type="pres">
      <dgm:prSet presAssocID="{944C2B9B-1D49-437A-9CB6-242B6EF96C4F}" presName="thickLine" presStyleLbl="alignNode1" presStyleIdx="0" presStyleCnt="1"/>
      <dgm:spPr/>
    </dgm:pt>
    <dgm:pt modelId="{0D85FB33-7D2D-45E2-A5EB-E1A95756DF8A}" type="pres">
      <dgm:prSet presAssocID="{944C2B9B-1D49-437A-9CB6-242B6EF96C4F}" presName="horz1" presStyleCnt="0"/>
      <dgm:spPr/>
    </dgm:pt>
    <dgm:pt modelId="{95EDDE6A-81D2-4191-90CB-CACA27159FCC}" type="pres">
      <dgm:prSet presAssocID="{944C2B9B-1D49-437A-9CB6-242B6EF96C4F}" presName="tx1" presStyleLbl="revTx" presStyleIdx="0" presStyleCnt="3"/>
      <dgm:spPr/>
    </dgm:pt>
    <dgm:pt modelId="{AC64B9A6-F875-49E7-AAC2-2A4F04EEC43F}" type="pres">
      <dgm:prSet presAssocID="{944C2B9B-1D49-437A-9CB6-242B6EF96C4F}" presName="vert1" presStyleCnt="0"/>
      <dgm:spPr/>
    </dgm:pt>
    <dgm:pt modelId="{219422AC-7507-4DFB-9FE8-9A9021C9713D}" type="pres">
      <dgm:prSet presAssocID="{EAC78A02-39DB-4DF4-AB84-2AEAF56A4E26}" presName="vertSpace2a" presStyleCnt="0"/>
      <dgm:spPr/>
    </dgm:pt>
    <dgm:pt modelId="{5AB24CB2-9EE9-4D95-A06C-3F79DD4A5872}" type="pres">
      <dgm:prSet presAssocID="{EAC78A02-39DB-4DF4-AB84-2AEAF56A4E26}" presName="horz2" presStyleCnt="0"/>
      <dgm:spPr/>
    </dgm:pt>
    <dgm:pt modelId="{BE699EE1-57EF-45E7-9B16-8E03510D1159}" type="pres">
      <dgm:prSet presAssocID="{EAC78A02-39DB-4DF4-AB84-2AEAF56A4E26}" presName="horzSpace2" presStyleCnt="0"/>
      <dgm:spPr/>
    </dgm:pt>
    <dgm:pt modelId="{5CDCAB97-5EA7-4DFE-97ED-2762130BF2BD}" type="pres">
      <dgm:prSet presAssocID="{EAC78A02-39DB-4DF4-AB84-2AEAF56A4E26}" presName="tx2" presStyleLbl="revTx" presStyleIdx="1" presStyleCnt="3"/>
      <dgm:spPr/>
    </dgm:pt>
    <dgm:pt modelId="{71E7EF77-C31C-4367-A79A-68835908A7C9}" type="pres">
      <dgm:prSet presAssocID="{EAC78A02-39DB-4DF4-AB84-2AEAF56A4E26}" presName="vert2" presStyleCnt="0"/>
      <dgm:spPr/>
    </dgm:pt>
    <dgm:pt modelId="{9B7F03DD-BE4A-46C6-83E9-809E485A4077}" type="pres">
      <dgm:prSet presAssocID="{EAC78A02-39DB-4DF4-AB84-2AEAF56A4E26}" presName="thinLine2b" presStyleLbl="callout" presStyleIdx="0" presStyleCnt="2"/>
      <dgm:spPr/>
    </dgm:pt>
    <dgm:pt modelId="{5C95ACDB-0E96-441F-9248-439BF6E8DB43}" type="pres">
      <dgm:prSet presAssocID="{EAC78A02-39DB-4DF4-AB84-2AEAF56A4E26}" presName="vertSpace2b" presStyleCnt="0"/>
      <dgm:spPr/>
    </dgm:pt>
    <dgm:pt modelId="{EACD5C6E-AB35-4253-AE90-906BC821B4C0}" type="pres">
      <dgm:prSet presAssocID="{203E2C72-9E06-45A5-A2C3-2C634B13AF82}" presName="horz2" presStyleCnt="0"/>
      <dgm:spPr/>
    </dgm:pt>
    <dgm:pt modelId="{7AFCAA7D-D8F0-4503-9EE6-A2BD9BE3749F}" type="pres">
      <dgm:prSet presAssocID="{203E2C72-9E06-45A5-A2C3-2C634B13AF82}" presName="horzSpace2" presStyleCnt="0"/>
      <dgm:spPr/>
    </dgm:pt>
    <dgm:pt modelId="{344A3732-9E54-43F2-88B1-D6AA66661046}" type="pres">
      <dgm:prSet presAssocID="{203E2C72-9E06-45A5-A2C3-2C634B13AF82}" presName="tx2" presStyleLbl="revTx" presStyleIdx="2" presStyleCnt="3"/>
      <dgm:spPr/>
    </dgm:pt>
    <dgm:pt modelId="{D44AD62B-8A3A-4C7C-8B59-24A2425EE42B}" type="pres">
      <dgm:prSet presAssocID="{203E2C72-9E06-45A5-A2C3-2C634B13AF82}" presName="vert2" presStyleCnt="0"/>
      <dgm:spPr/>
    </dgm:pt>
    <dgm:pt modelId="{55C1E54D-828E-468A-A895-B88FD54688F5}" type="pres">
      <dgm:prSet presAssocID="{203E2C72-9E06-45A5-A2C3-2C634B13AF82}" presName="thinLine2b" presStyleLbl="callout" presStyleIdx="1" presStyleCnt="2"/>
      <dgm:spPr/>
    </dgm:pt>
    <dgm:pt modelId="{374511DE-DB82-4297-B0F9-1EA22E1FF845}" type="pres">
      <dgm:prSet presAssocID="{203E2C72-9E06-45A5-A2C3-2C634B13AF82}" presName="vertSpace2b" presStyleCnt="0"/>
      <dgm:spPr/>
    </dgm:pt>
  </dgm:ptLst>
  <dgm:cxnLst>
    <dgm:cxn modelId="{5B2D6733-BFA1-40BE-B0B4-A8F0D5D52F1E}" type="presOf" srcId="{203E2C72-9E06-45A5-A2C3-2C634B13AF82}" destId="{344A3732-9E54-43F2-88B1-D6AA66661046}" srcOrd="0" destOrd="0" presId="urn:microsoft.com/office/officeart/2008/layout/LinedList"/>
    <dgm:cxn modelId="{4B630737-48F1-468C-A84B-FABA61F3971B}" type="presOf" srcId="{6DC0154A-012C-45DF-9098-E49E3BFE109F}" destId="{287B501B-92DF-49A5-A1AB-6C09132C480D}" srcOrd="0" destOrd="0" presId="urn:microsoft.com/office/officeart/2008/layout/LinedList"/>
    <dgm:cxn modelId="{681BD354-42AF-4599-9669-13B27F2C8509}" srcId="{944C2B9B-1D49-437A-9CB6-242B6EF96C4F}" destId="{203E2C72-9E06-45A5-A2C3-2C634B13AF82}" srcOrd="1" destOrd="0" parTransId="{AFE25684-D4D8-4660-AB38-4E764C5DC400}" sibTransId="{55A2C60B-F053-4541-B299-7E0779AC12B5}"/>
    <dgm:cxn modelId="{7DAD647B-3312-42D2-9896-E46CCB748F01}" srcId="{944C2B9B-1D49-437A-9CB6-242B6EF96C4F}" destId="{EAC78A02-39DB-4DF4-AB84-2AEAF56A4E26}" srcOrd="0" destOrd="0" parTransId="{56335783-1AC3-4649-96A0-730AA79F1B94}" sibTransId="{01CFC813-5739-4C02-A9D9-135CBA89ED59}"/>
    <dgm:cxn modelId="{17671B7C-E7C6-4317-A5FF-40A8B8838A39}" type="presOf" srcId="{EAC78A02-39DB-4DF4-AB84-2AEAF56A4E26}" destId="{5CDCAB97-5EA7-4DFE-97ED-2762130BF2BD}" srcOrd="0" destOrd="0" presId="urn:microsoft.com/office/officeart/2008/layout/LinedList"/>
    <dgm:cxn modelId="{25500BAE-66E6-4288-A719-C296753B6595}" type="presOf" srcId="{944C2B9B-1D49-437A-9CB6-242B6EF96C4F}" destId="{95EDDE6A-81D2-4191-90CB-CACA27159FCC}" srcOrd="0" destOrd="0" presId="urn:microsoft.com/office/officeart/2008/layout/LinedList"/>
    <dgm:cxn modelId="{62B644D0-363E-4FA8-9A74-FA21DB5B8E4F}" srcId="{6DC0154A-012C-45DF-9098-E49E3BFE109F}" destId="{944C2B9B-1D49-437A-9CB6-242B6EF96C4F}" srcOrd="0" destOrd="0" parTransId="{F9018814-AAC9-4098-8ABA-094695561DDD}" sibTransId="{EBF2AB84-D517-4D59-A74A-4A73C7A0919B}"/>
    <dgm:cxn modelId="{C58297FF-0E7C-435D-A265-F0B4D931A487}" type="presParOf" srcId="{287B501B-92DF-49A5-A1AB-6C09132C480D}" destId="{D4980EBC-F0F9-40F2-965A-C71219BA16A0}" srcOrd="0" destOrd="0" presId="urn:microsoft.com/office/officeart/2008/layout/LinedList"/>
    <dgm:cxn modelId="{1015F482-C7D7-4DB3-976B-B33553AD7AD9}" type="presParOf" srcId="{287B501B-92DF-49A5-A1AB-6C09132C480D}" destId="{0D85FB33-7D2D-45E2-A5EB-E1A95756DF8A}" srcOrd="1" destOrd="0" presId="urn:microsoft.com/office/officeart/2008/layout/LinedList"/>
    <dgm:cxn modelId="{F3AC74C7-4122-49C0-9DE2-EFA5581292B7}" type="presParOf" srcId="{0D85FB33-7D2D-45E2-A5EB-E1A95756DF8A}" destId="{95EDDE6A-81D2-4191-90CB-CACA27159FCC}" srcOrd="0" destOrd="0" presId="urn:microsoft.com/office/officeart/2008/layout/LinedList"/>
    <dgm:cxn modelId="{AD0BF6FD-AB65-46C3-84FB-19AF8C1676D8}" type="presParOf" srcId="{0D85FB33-7D2D-45E2-A5EB-E1A95756DF8A}" destId="{AC64B9A6-F875-49E7-AAC2-2A4F04EEC43F}" srcOrd="1" destOrd="0" presId="urn:microsoft.com/office/officeart/2008/layout/LinedList"/>
    <dgm:cxn modelId="{A321DF1E-4762-4AAA-AD8B-311680791FE1}" type="presParOf" srcId="{AC64B9A6-F875-49E7-AAC2-2A4F04EEC43F}" destId="{219422AC-7507-4DFB-9FE8-9A9021C9713D}" srcOrd="0" destOrd="0" presId="urn:microsoft.com/office/officeart/2008/layout/LinedList"/>
    <dgm:cxn modelId="{D7AE307C-40A1-4066-B772-87CF6350B2AA}" type="presParOf" srcId="{AC64B9A6-F875-49E7-AAC2-2A4F04EEC43F}" destId="{5AB24CB2-9EE9-4D95-A06C-3F79DD4A5872}" srcOrd="1" destOrd="0" presId="urn:microsoft.com/office/officeart/2008/layout/LinedList"/>
    <dgm:cxn modelId="{782C7045-7B5E-420B-9555-AB136B69DADA}" type="presParOf" srcId="{5AB24CB2-9EE9-4D95-A06C-3F79DD4A5872}" destId="{BE699EE1-57EF-45E7-9B16-8E03510D1159}" srcOrd="0" destOrd="0" presId="urn:microsoft.com/office/officeart/2008/layout/LinedList"/>
    <dgm:cxn modelId="{0935BDA7-F40A-42F0-BEAE-3B148E2E0538}" type="presParOf" srcId="{5AB24CB2-9EE9-4D95-A06C-3F79DD4A5872}" destId="{5CDCAB97-5EA7-4DFE-97ED-2762130BF2BD}" srcOrd="1" destOrd="0" presId="urn:microsoft.com/office/officeart/2008/layout/LinedList"/>
    <dgm:cxn modelId="{9F644621-0802-4D00-8FCD-AB147376E1BE}" type="presParOf" srcId="{5AB24CB2-9EE9-4D95-A06C-3F79DD4A5872}" destId="{71E7EF77-C31C-4367-A79A-68835908A7C9}" srcOrd="2" destOrd="0" presId="urn:microsoft.com/office/officeart/2008/layout/LinedList"/>
    <dgm:cxn modelId="{A3E84634-6B2A-4317-AEE1-784F50D8F679}" type="presParOf" srcId="{AC64B9A6-F875-49E7-AAC2-2A4F04EEC43F}" destId="{9B7F03DD-BE4A-46C6-83E9-809E485A4077}" srcOrd="2" destOrd="0" presId="urn:microsoft.com/office/officeart/2008/layout/LinedList"/>
    <dgm:cxn modelId="{128E5F0D-9009-4A78-BDAA-8FA4E60D2078}" type="presParOf" srcId="{AC64B9A6-F875-49E7-AAC2-2A4F04EEC43F}" destId="{5C95ACDB-0E96-441F-9248-439BF6E8DB43}" srcOrd="3" destOrd="0" presId="urn:microsoft.com/office/officeart/2008/layout/LinedList"/>
    <dgm:cxn modelId="{AE0554D5-FF7E-4C7C-9FA1-1A0538EDF105}" type="presParOf" srcId="{AC64B9A6-F875-49E7-AAC2-2A4F04EEC43F}" destId="{EACD5C6E-AB35-4253-AE90-906BC821B4C0}" srcOrd="4" destOrd="0" presId="urn:microsoft.com/office/officeart/2008/layout/LinedList"/>
    <dgm:cxn modelId="{493675CF-FFE1-4101-A6AD-F9AADB212A45}" type="presParOf" srcId="{EACD5C6E-AB35-4253-AE90-906BC821B4C0}" destId="{7AFCAA7D-D8F0-4503-9EE6-A2BD9BE3749F}" srcOrd="0" destOrd="0" presId="urn:microsoft.com/office/officeart/2008/layout/LinedList"/>
    <dgm:cxn modelId="{FB93C99E-980C-4610-8181-D091C6ACF328}" type="presParOf" srcId="{EACD5C6E-AB35-4253-AE90-906BC821B4C0}" destId="{344A3732-9E54-43F2-88B1-D6AA66661046}" srcOrd="1" destOrd="0" presId="urn:microsoft.com/office/officeart/2008/layout/LinedList"/>
    <dgm:cxn modelId="{EBBEABF9-46BE-46F3-832E-FBF93044942A}" type="presParOf" srcId="{EACD5C6E-AB35-4253-AE90-906BC821B4C0}" destId="{D44AD62B-8A3A-4C7C-8B59-24A2425EE42B}" srcOrd="2" destOrd="0" presId="urn:microsoft.com/office/officeart/2008/layout/LinedList"/>
    <dgm:cxn modelId="{0A546BF9-A814-45E7-87FF-BC70A5FFE821}" type="presParOf" srcId="{AC64B9A6-F875-49E7-AAC2-2A4F04EEC43F}" destId="{55C1E54D-828E-468A-A895-B88FD54688F5}" srcOrd="5" destOrd="0" presId="urn:microsoft.com/office/officeart/2008/layout/LinedList"/>
    <dgm:cxn modelId="{F4065160-0298-49B3-B9F5-294BF5BEC5E3}" type="presParOf" srcId="{AC64B9A6-F875-49E7-AAC2-2A4F04EEC43F}" destId="{374511DE-DB82-4297-B0F9-1EA22E1FF845}"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C62FD9-4258-4126-9774-1658D873A092}" type="doc">
      <dgm:prSet loTypeId="urn:microsoft.com/office/officeart/2005/8/layout/vList4" loCatId="picture" qsTypeId="urn:microsoft.com/office/officeart/2005/8/quickstyle/3d1" qsCatId="3D" csTypeId="urn:microsoft.com/office/officeart/2005/8/colors/colorful4" csCatId="colorful" phldr="1"/>
      <dgm:spPr/>
      <dgm:t>
        <a:bodyPr/>
        <a:lstStyle/>
        <a:p>
          <a:endParaRPr lang="zh-TW" altLang="en-US"/>
        </a:p>
      </dgm:t>
    </dgm:pt>
    <dgm:pt modelId="{FD56555D-BD00-417B-BF20-84866269ECB1}">
      <dgm:prSet phldrT="[文字]"/>
      <dgm:spPr/>
      <dgm:t>
        <a:bodyPr/>
        <a:lstStyle/>
        <a:p>
          <a:r>
            <a:rPr lang="zh-TW" altLang="en-US" b="1" i="0" dirty="0">
              <a:latin typeface="標楷體" panose="03000509000000000000" pitchFamily="65" charset="-120"/>
              <a:ea typeface="標楷體" panose="03000509000000000000" pitchFamily="65" charset="-120"/>
            </a:rPr>
            <a:t>患難與困苦是磨練人格的最高學府</a:t>
          </a:r>
          <a:endParaRPr lang="zh-TW" altLang="en-US" b="1" dirty="0">
            <a:latin typeface="標楷體" panose="03000509000000000000" pitchFamily="65" charset="-120"/>
            <a:ea typeface="標楷體" panose="03000509000000000000" pitchFamily="65" charset="-120"/>
          </a:endParaRPr>
        </a:p>
      </dgm:t>
    </dgm:pt>
    <dgm:pt modelId="{2C2BE2C8-5382-474D-B6FB-59981178D840}" type="parTrans" cxnId="{482BEEEB-6EE2-4016-856D-2DAE0738DCD6}">
      <dgm:prSet/>
      <dgm:spPr/>
      <dgm:t>
        <a:bodyPr/>
        <a:lstStyle/>
        <a:p>
          <a:endParaRPr lang="zh-TW" altLang="en-US"/>
        </a:p>
      </dgm:t>
    </dgm:pt>
    <dgm:pt modelId="{3D4EE131-2245-47B2-86B9-93E151B96BBB}" type="sibTrans" cxnId="{482BEEEB-6EE2-4016-856D-2DAE0738DCD6}">
      <dgm:prSet/>
      <dgm:spPr/>
      <dgm:t>
        <a:bodyPr/>
        <a:lstStyle/>
        <a:p>
          <a:endParaRPr lang="zh-TW" altLang="en-US"/>
        </a:p>
      </dgm:t>
    </dgm:pt>
    <dgm:pt modelId="{89C30ABB-8C12-4D4B-BA17-3EBBDB107A83}">
      <dgm:prSet phldrT="[文字]"/>
      <dgm:spPr/>
      <dgm:t>
        <a:bodyPr/>
        <a:lstStyle/>
        <a:p>
          <a:r>
            <a:rPr lang="zh-TW" altLang="en-US" b="1" dirty="0">
              <a:latin typeface="標楷體" panose="03000509000000000000" pitchFamily="65" charset="-120"/>
              <a:ea typeface="標楷體" panose="03000509000000000000" pitchFamily="65" charset="-120"/>
            </a:rPr>
            <a:t>殺不死的我使我更強大</a:t>
          </a:r>
        </a:p>
      </dgm:t>
    </dgm:pt>
    <dgm:pt modelId="{7C611E5A-2CAB-4858-A62D-0ACB2F65459B}" type="parTrans" cxnId="{FDBA9EE7-DF36-4513-944F-DABD2306A795}">
      <dgm:prSet/>
      <dgm:spPr/>
      <dgm:t>
        <a:bodyPr/>
        <a:lstStyle/>
        <a:p>
          <a:endParaRPr lang="zh-TW" altLang="en-US"/>
        </a:p>
      </dgm:t>
    </dgm:pt>
    <dgm:pt modelId="{82CD9582-BF41-48F6-8A48-EF71025E4F56}" type="sibTrans" cxnId="{FDBA9EE7-DF36-4513-944F-DABD2306A795}">
      <dgm:prSet/>
      <dgm:spPr/>
      <dgm:t>
        <a:bodyPr/>
        <a:lstStyle/>
        <a:p>
          <a:endParaRPr lang="zh-TW" altLang="en-US"/>
        </a:p>
      </dgm:t>
    </dgm:pt>
    <dgm:pt modelId="{AD4FD70E-2B49-4323-BE9C-685E44A6FC17}">
      <dgm:prSet phldrT="[文字]"/>
      <dgm:spPr/>
      <dgm:t>
        <a:bodyPr/>
        <a:lstStyle/>
        <a:p>
          <a:r>
            <a:rPr lang="zh-TW" altLang="en-US" b="1" i="0" dirty="0">
              <a:latin typeface="標楷體" panose="03000509000000000000" pitchFamily="65" charset="-120"/>
              <a:ea typeface="標楷體" panose="03000509000000000000" pitchFamily="65" charset="-120"/>
            </a:rPr>
            <a:t>。蘇格拉底</a:t>
          </a:r>
          <a:endParaRPr lang="zh-TW" altLang="en-US" b="1" dirty="0">
            <a:latin typeface="標楷體" panose="03000509000000000000" pitchFamily="65" charset="-120"/>
            <a:ea typeface="標楷體" panose="03000509000000000000" pitchFamily="65" charset="-120"/>
          </a:endParaRPr>
        </a:p>
      </dgm:t>
    </dgm:pt>
    <dgm:pt modelId="{5AC34457-2CB1-4C55-978C-C69B9C3D3E3C}" type="parTrans" cxnId="{F36AD333-8346-46EE-9EFB-200CE116810B}">
      <dgm:prSet/>
      <dgm:spPr/>
      <dgm:t>
        <a:bodyPr/>
        <a:lstStyle/>
        <a:p>
          <a:endParaRPr lang="zh-TW" altLang="en-US"/>
        </a:p>
      </dgm:t>
    </dgm:pt>
    <dgm:pt modelId="{76A6DA33-7AAB-4493-96CC-0E65F0E27116}" type="sibTrans" cxnId="{F36AD333-8346-46EE-9EFB-200CE116810B}">
      <dgm:prSet/>
      <dgm:spPr/>
      <dgm:t>
        <a:bodyPr/>
        <a:lstStyle/>
        <a:p>
          <a:endParaRPr lang="zh-TW" altLang="en-US"/>
        </a:p>
      </dgm:t>
    </dgm:pt>
    <dgm:pt modelId="{CB847D7A-7FF5-4CE6-A947-9B89360BEC2D}">
      <dgm:prSet phldrT="[文字]"/>
      <dgm:spPr/>
      <dgm:t>
        <a:bodyPr/>
        <a:lstStyle/>
        <a:p>
          <a:r>
            <a:rPr lang="zh-TW" altLang="en-US" b="1" dirty="0">
              <a:latin typeface="標楷體" panose="03000509000000000000" pitchFamily="65" charset="-120"/>
              <a:ea typeface="標楷體" panose="03000509000000000000" pitchFamily="65" charset="-120"/>
            </a:rPr>
            <a:t>尼采</a:t>
          </a:r>
        </a:p>
      </dgm:t>
    </dgm:pt>
    <dgm:pt modelId="{43822A68-7574-4BA1-AA72-766F9F3263B1}" type="parTrans" cxnId="{1AC7BD7F-87BC-4173-B98C-C483CEB5AC86}">
      <dgm:prSet/>
      <dgm:spPr/>
      <dgm:t>
        <a:bodyPr/>
        <a:lstStyle/>
        <a:p>
          <a:endParaRPr lang="zh-TW" altLang="en-US"/>
        </a:p>
      </dgm:t>
    </dgm:pt>
    <dgm:pt modelId="{1A2D3AE1-7B8F-46F0-B6D1-CA4AC3F210E4}" type="sibTrans" cxnId="{1AC7BD7F-87BC-4173-B98C-C483CEB5AC86}">
      <dgm:prSet/>
      <dgm:spPr/>
      <dgm:t>
        <a:bodyPr/>
        <a:lstStyle/>
        <a:p>
          <a:endParaRPr lang="zh-TW" altLang="en-US"/>
        </a:p>
      </dgm:t>
    </dgm:pt>
    <dgm:pt modelId="{EDBCD245-4D95-4DCF-A8D7-3AE432C2A2C8}">
      <dgm:prSet phldrT="[文字]"/>
      <dgm:spPr/>
      <dgm:t>
        <a:bodyPr/>
        <a:lstStyle/>
        <a:p>
          <a:r>
            <a:rPr lang="zh-TW" altLang="en-US" b="1" i="0" dirty="0">
              <a:latin typeface="標楷體" panose="03000509000000000000" pitchFamily="65" charset="-120"/>
              <a:ea typeface="標楷體" panose="03000509000000000000" pitchFamily="65" charset="-120"/>
            </a:rPr>
            <a:t>災難是真理的第一程</a:t>
          </a:r>
          <a:endParaRPr lang="zh-TW" altLang="en-US" b="1" dirty="0">
            <a:latin typeface="標楷體" panose="03000509000000000000" pitchFamily="65" charset="-120"/>
            <a:ea typeface="標楷體" panose="03000509000000000000" pitchFamily="65" charset="-120"/>
          </a:endParaRPr>
        </a:p>
      </dgm:t>
    </dgm:pt>
    <dgm:pt modelId="{8FF73A38-DA54-4092-8693-A93AF8C017BE}" type="parTrans" cxnId="{417EB76D-AA9C-4107-92F9-F7B1E496DE2B}">
      <dgm:prSet/>
      <dgm:spPr/>
      <dgm:t>
        <a:bodyPr/>
        <a:lstStyle/>
        <a:p>
          <a:endParaRPr lang="zh-TW" altLang="en-US"/>
        </a:p>
      </dgm:t>
    </dgm:pt>
    <dgm:pt modelId="{2C572834-A31D-46E5-A1E9-7607A50FD567}" type="sibTrans" cxnId="{417EB76D-AA9C-4107-92F9-F7B1E496DE2B}">
      <dgm:prSet/>
      <dgm:spPr/>
      <dgm:t>
        <a:bodyPr/>
        <a:lstStyle/>
        <a:p>
          <a:endParaRPr lang="zh-TW" altLang="en-US"/>
        </a:p>
      </dgm:t>
    </dgm:pt>
    <dgm:pt modelId="{999019F8-B313-434D-9619-E52397B05F0A}">
      <dgm:prSet phldrT="[文字]"/>
      <dgm:spPr/>
      <dgm:t>
        <a:bodyPr/>
        <a:lstStyle/>
        <a:p>
          <a:r>
            <a:rPr lang="zh-TW" altLang="en-US" b="1" i="0" dirty="0">
              <a:latin typeface="標楷體" panose="03000509000000000000" pitchFamily="65" charset="-120"/>
              <a:ea typeface="標楷體" panose="03000509000000000000" pitchFamily="65" charset="-120"/>
            </a:rPr>
            <a:t>愛默生</a:t>
          </a:r>
          <a:endParaRPr lang="zh-TW" altLang="en-US" b="1" dirty="0">
            <a:latin typeface="標楷體" panose="03000509000000000000" pitchFamily="65" charset="-120"/>
            <a:ea typeface="標楷體" panose="03000509000000000000" pitchFamily="65" charset="-120"/>
          </a:endParaRPr>
        </a:p>
      </dgm:t>
    </dgm:pt>
    <dgm:pt modelId="{6E960AAE-197B-4717-B211-3D702B8AB5DA}" type="parTrans" cxnId="{F4FA7207-D6BC-4A5F-B027-5D5FAD975FF4}">
      <dgm:prSet/>
      <dgm:spPr/>
      <dgm:t>
        <a:bodyPr/>
        <a:lstStyle/>
        <a:p>
          <a:endParaRPr lang="zh-TW" altLang="en-US"/>
        </a:p>
      </dgm:t>
    </dgm:pt>
    <dgm:pt modelId="{9E53DA5D-3D7C-4805-AE48-99C0EE7A93E6}" type="sibTrans" cxnId="{F4FA7207-D6BC-4A5F-B027-5D5FAD975FF4}">
      <dgm:prSet/>
      <dgm:spPr/>
      <dgm:t>
        <a:bodyPr/>
        <a:lstStyle/>
        <a:p>
          <a:endParaRPr lang="zh-TW" altLang="en-US"/>
        </a:p>
      </dgm:t>
    </dgm:pt>
    <dgm:pt modelId="{3BAD0104-CF75-47E9-81CC-A43D2EB19FF7}" type="pres">
      <dgm:prSet presAssocID="{03C62FD9-4258-4126-9774-1658D873A092}" presName="linear" presStyleCnt="0">
        <dgm:presLayoutVars>
          <dgm:dir/>
          <dgm:resizeHandles val="exact"/>
        </dgm:presLayoutVars>
      </dgm:prSet>
      <dgm:spPr/>
    </dgm:pt>
    <dgm:pt modelId="{C5D296F2-D7A8-4603-B616-56C41D192C1E}" type="pres">
      <dgm:prSet presAssocID="{CB847D7A-7FF5-4CE6-A947-9B89360BEC2D}" presName="comp" presStyleCnt="0"/>
      <dgm:spPr/>
    </dgm:pt>
    <dgm:pt modelId="{7FB463DA-E3F3-4559-B8ED-5E977E7BD243}" type="pres">
      <dgm:prSet presAssocID="{CB847D7A-7FF5-4CE6-A947-9B89360BEC2D}" presName="box" presStyleLbl="node1" presStyleIdx="0" presStyleCnt="3" custLinFactNeighborX="-609" custLinFactNeighborY="-5007"/>
      <dgm:spPr/>
    </dgm:pt>
    <dgm:pt modelId="{B7B09251-BA60-43DD-A6D8-4320CB621E45}" type="pres">
      <dgm:prSet presAssocID="{CB847D7A-7FF5-4CE6-A947-9B89360BEC2D}" presName="img" presStyleLbl="fgImgPlace1" presStyleIdx="0" presStyleCnt="3"/>
      <dgm:spPr>
        <a:blipFill>
          <a:blip xmlns:r="http://schemas.openxmlformats.org/officeDocument/2006/relationships" r:embed="rId1"/>
          <a:srcRect/>
          <a:stretch>
            <a:fillRect t="-70000" b="-70000"/>
          </a:stretch>
        </a:blipFill>
      </dgm:spPr>
    </dgm:pt>
    <dgm:pt modelId="{43A1CBC9-03F5-411A-847E-0F3E31B66277}" type="pres">
      <dgm:prSet presAssocID="{CB847D7A-7FF5-4CE6-A947-9B89360BEC2D}" presName="text" presStyleLbl="node1" presStyleIdx="0" presStyleCnt="3">
        <dgm:presLayoutVars>
          <dgm:bulletEnabled val="1"/>
        </dgm:presLayoutVars>
      </dgm:prSet>
      <dgm:spPr/>
    </dgm:pt>
    <dgm:pt modelId="{1A2FCFC4-5F14-4AAD-BA53-F0F811B5AC66}" type="pres">
      <dgm:prSet presAssocID="{1A2D3AE1-7B8F-46F0-B6D1-CA4AC3F210E4}" presName="spacer" presStyleCnt="0"/>
      <dgm:spPr/>
    </dgm:pt>
    <dgm:pt modelId="{84B16D55-B2BA-4C44-B815-78B877B17E5C}" type="pres">
      <dgm:prSet presAssocID="{AD4FD70E-2B49-4323-BE9C-685E44A6FC17}" presName="comp" presStyleCnt="0"/>
      <dgm:spPr/>
    </dgm:pt>
    <dgm:pt modelId="{0C16390A-EDF4-4EE9-A511-68584AA344E6}" type="pres">
      <dgm:prSet presAssocID="{AD4FD70E-2B49-4323-BE9C-685E44A6FC17}" presName="box" presStyleLbl="node1" presStyleIdx="1" presStyleCnt="3"/>
      <dgm:spPr/>
    </dgm:pt>
    <dgm:pt modelId="{EDE76361-A774-4233-A449-42570C992A04}" type="pres">
      <dgm:prSet presAssocID="{AD4FD70E-2B49-4323-BE9C-685E44A6FC17}"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42000" b="-42000"/>
          </a:stretch>
        </a:blipFill>
      </dgm:spPr>
    </dgm:pt>
    <dgm:pt modelId="{8FE0AFB8-7A2F-4209-B563-A95A969BF931}" type="pres">
      <dgm:prSet presAssocID="{AD4FD70E-2B49-4323-BE9C-685E44A6FC17}" presName="text" presStyleLbl="node1" presStyleIdx="1" presStyleCnt="3">
        <dgm:presLayoutVars>
          <dgm:bulletEnabled val="1"/>
        </dgm:presLayoutVars>
      </dgm:prSet>
      <dgm:spPr/>
    </dgm:pt>
    <dgm:pt modelId="{335823FD-E3E1-499C-8ED7-A803016FB9BA}" type="pres">
      <dgm:prSet presAssocID="{76A6DA33-7AAB-4493-96CC-0E65F0E27116}" presName="spacer" presStyleCnt="0"/>
      <dgm:spPr/>
    </dgm:pt>
    <dgm:pt modelId="{1C5E047B-64DE-40BB-AFD8-7846B2E9B51B}" type="pres">
      <dgm:prSet presAssocID="{999019F8-B313-434D-9619-E52397B05F0A}" presName="comp" presStyleCnt="0"/>
      <dgm:spPr/>
    </dgm:pt>
    <dgm:pt modelId="{75015CED-F0AB-4167-90DF-DC475FA3232D}" type="pres">
      <dgm:prSet presAssocID="{999019F8-B313-434D-9619-E52397B05F0A}" presName="box" presStyleLbl="node1" presStyleIdx="2" presStyleCnt="3"/>
      <dgm:spPr/>
    </dgm:pt>
    <dgm:pt modelId="{8F7A05FE-8237-43CC-B3F1-BCE9034FBC30}" type="pres">
      <dgm:prSet presAssocID="{999019F8-B313-434D-9619-E52397B05F0A}" presName="img" presStyleLbl="fgImgPlace1" presStyleIdx="2" presStyleCnt="3"/>
      <dgm:spPr>
        <a:blipFill rotWithShape="1">
          <a:blip xmlns:r="http://schemas.openxmlformats.org/officeDocument/2006/relationships" r:embed="rId3"/>
          <a:srcRect/>
          <a:stretch>
            <a:fillRect t="-58000" b="-58000"/>
          </a:stretch>
        </a:blipFill>
      </dgm:spPr>
    </dgm:pt>
    <dgm:pt modelId="{C312E748-1C64-4B20-9E0F-01F34FFD2A0B}" type="pres">
      <dgm:prSet presAssocID="{999019F8-B313-434D-9619-E52397B05F0A}" presName="text" presStyleLbl="node1" presStyleIdx="2" presStyleCnt="3">
        <dgm:presLayoutVars>
          <dgm:bulletEnabled val="1"/>
        </dgm:presLayoutVars>
      </dgm:prSet>
      <dgm:spPr/>
    </dgm:pt>
  </dgm:ptLst>
  <dgm:cxnLst>
    <dgm:cxn modelId="{F4FA7207-D6BC-4A5F-B027-5D5FAD975FF4}" srcId="{03C62FD9-4258-4126-9774-1658D873A092}" destId="{999019F8-B313-434D-9619-E52397B05F0A}" srcOrd="2" destOrd="0" parTransId="{6E960AAE-197B-4717-B211-3D702B8AB5DA}" sibTransId="{9E53DA5D-3D7C-4805-AE48-99C0EE7A93E6}"/>
    <dgm:cxn modelId="{1B01C20F-9CA7-4923-8767-BB888DDFB204}" type="presOf" srcId="{89C30ABB-8C12-4D4B-BA17-3EBBDB107A83}" destId="{7FB463DA-E3F3-4559-B8ED-5E977E7BD243}" srcOrd="0" destOrd="1" presId="urn:microsoft.com/office/officeart/2005/8/layout/vList4"/>
    <dgm:cxn modelId="{F36AD333-8346-46EE-9EFB-200CE116810B}" srcId="{03C62FD9-4258-4126-9774-1658D873A092}" destId="{AD4FD70E-2B49-4323-BE9C-685E44A6FC17}" srcOrd="1" destOrd="0" parTransId="{5AC34457-2CB1-4C55-978C-C69B9C3D3E3C}" sibTransId="{76A6DA33-7AAB-4493-96CC-0E65F0E27116}"/>
    <dgm:cxn modelId="{11588B5F-C29B-4763-9BC8-2A80470B8538}" type="presOf" srcId="{999019F8-B313-434D-9619-E52397B05F0A}" destId="{75015CED-F0AB-4167-90DF-DC475FA3232D}" srcOrd="0" destOrd="0" presId="urn:microsoft.com/office/officeart/2005/8/layout/vList4"/>
    <dgm:cxn modelId="{6F5DD468-4984-442A-A93F-514300E57A05}" type="presOf" srcId="{EDBCD245-4D95-4DCF-A8D7-3AE432C2A2C8}" destId="{C312E748-1C64-4B20-9E0F-01F34FFD2A0B}" srcOrd="1" destOrd="1" presId="urn:microsoft.com/office/officeart/2005/8/layout/vList4"/>
    <dgm:cxn modelId="{3420044B-A3BE-4AAF-B42E-35DD7186F808}" type="presOf" srcId="{03C62FD9-4258-4126-9774-1658D873A092}" destId="{3BAD0104-CF75-47E9-81CC-A43D2EB19FF7}" srcOrd="0" destOrd="0" presId="urn:microsoft.com/office/officeart/2005/8/layout/vList4"/>
    <dgm:cxn modelId="{1B0E6D6B-2509-4401-BDF0-7F2EABB6C0A6}" type="presOf" srcId="{FD56555D-BD00-417B-BF20-84866269ECB1}" destId="{0C16390A-EDF4-4EE9-A511-68584AA344E6}" srcOrd="0" destOrd="1" presId="urn:microsoft.com/office/officeart/2005/8/layout/vList4"/>
    <dgm:cxn modelId="{417EB76D-AA9C-4107-92F9-F7B1E496DE2B}" srcId="{999019F8-B313-434D-9619-E52397B05F0A}" destId="{EDBCD245-4D95-4DCF-A8D7-3AE432C2A2C8}" srcOrd="0" destOrd="0" parTransId="{8FF73A38-DA54-4092-8693-A93AF8C017BE}" sibTransId="{2C572834-A31D-46E5-A1E9-7607A50FD567}"/>
    <dgm:cxn modelId="{11110E50-3819-4923-BB93-A32141E7D7D6}" type="presOf" srcId="{CB847D7A-7FF5-4CE6-A947-9B89360BEC2D}" destId="{43A1CBC9-03F5-411A-847E-0F3E31B66277}" srcOrd="1" destOrd="0" presId="urn:microsoft.com/office/officeart/2005/8/layout/vList4"/>
    <dgm:cxn modelId="{A27E5B56-A041-4FC0-AC7B-D9D886FD33EF}" type="presOf" srcId="{FD56555D-BD00-417B-BF20-84866269ECB1}" destId="{8FE0AFB8-7A2F-4209-B563-A95A969BF931}" srcOrd="1" destOrd="1" presId="urn:microsoft.com/office/officeart/2005/8/layout/vList4"/>
    <dgm:cxn modelId="{EB267378-06DF-4129-B8A4-6B009358D19D}" type="presOf" srcId="{AD4FD70E-2B49-4323-BE9C-685E44A6FC17}" destId="{8FE0AFB8-7A2F-4209-B563-A95A969BF931}" srcOrd="1" destOrd="0" presId="urn:microsoft.com/office/officeart/2005/8/layout/vList4"/>
    <dgm:cxn modelId="{1AC7BD7F-87BC-4173-B98C-C483CEB5AC86}" srcId="{03C62FD9-4258-4126-9774-1658D873A092}" destId="{CB847D7A-7FF5-4CE6-A947-9B89360BEC2D}" srcOrd="0" destOrd="0" parTransId="{43822A68-7574-4BA1-AA72-766F9F3263B1}" sibTransId="{1A2D3AE1-7B8F-46F0-B6D1-CA4AC3F210E4}"/>
    <dgm:cxn modelId="{26FDE27F-503A-471F-BB85-9DFAE1533CF3}" type="presOf" srcId="{999019F8-B313-434D-9619-E52397B05F0A}" destId="{C312E748-1C64-4B20-9E0F-01F34FFD2A0B}" srcOrd="1" destOrd="0" presId="urn:microsoft.com/office/officeart/2005/8/layout/vList4"/>
    <dgm:cxn modelId="{58EC3988-3791-4DB4-9B0C-A42007B60F15}" type="presOf" srcId="{CB847D7A-7FF5-4CE6-A947-9B89360BEC2D}" destId="{7FB463DA-E3F3-4559-B8ED-5E977E7BD243}" srcOrd="0" destOrd="0" presId="urn:microsoft.com/office/officeart/2005/8/layout/vList4"/>
    <dgm:cxn modelId="{8DA02BAF-6741-4738-A925-ABD9A278909A}" type="presOf" srcId="{EDBCD245-4D95-4DCF-A8D7-3AE432C2A2C8}" destId="{75015CED-F0AB-4167-90DF-DC475FA3232D}" srcOrd="0" destOrd="1" presId="urn:microsoft.com/office/officeart/2005/8/layout/vList4"/>
    <dgm:cxn modelId="{B4EF47B5-62FD-410C-AC49-4D8DBD0F92CF}" type="presOf" srcId="{AD4FD70E-2B49-4323-BE9C-685E44A6FC17}" destId="{0C16390A-EDF4-4EE9-A511-68584AA344E6}" srcOrd="0" destOrd="0" presId="urn:microsoft.com/office/officeart/2005/8/layout/vList4"/>
    <dgm:cxn modelId="{EB4C12E0-34F2-4B9D-A2D4-25EC39438F1A}" type="presOf" srcId="{89C30ABB-8C12-4D4B-BA17-3EBBDB107A83}" destId="{43A1CBC9-03F5-411A-847E-0F3E31B66277}" srcOrd="1" destOrd="1" presId="urn:microsoft.com/office/officeart/2005/8/layout/vList4"/>
    <dgm:cxn modelId="{FDBA9EE7-DF36-4513-944F-DABD2306A795}" srcId="{CB847D7A-7FF5-4CE6-A947-9B89360BEC2D}" destId="{89C30ABB-8C12-4D4B-BA17-3EBBDB107A83}" srcOrd="0" destOrd="0" parTransId="{7C611E5A-2CAB-4858-A62D-0ACB2F65459B}" sibTransId="{82CD9582-BF41-48F6-8A48-EF71025E4F56}"/>
    <dgm:cxn modelId="{482BEEEB-6EE2-4016-856D-2DAE0738DCD6}" srcId="{AD4FD70E-2B49-4323-BE9C-685E44A6FC17}" destId="{FD56555D-BD00-417B-BF20-84866269ECB1}" srcOrd="0" destOrd="0" parTransId="{2C2BE2C8-5382-474D-B6FB-59981178D840}" sibTransId="{3D4EE131-2245-47B2-86B9-93E151B96BBB}"/>
    <dgm:cxn modelId="{23DE42EF-8F4A-430D-8D77-B63D9EBFDBF5}" type="presParOf" srcId="{3BAD0104-CF75-47E9-81CC-A43D2EB19FF7}" destId="{C5D296F2-D7A8-4603-B616-56C41D192C1E}" srcOrd="0" destOrd="0" presId="urn:microsoft.com/office/officeart/2005/8/layout/vList4"/>
    <dgm:cxn modelId="{50B8804E-83AA-4823-8E72-9C352929660C}" type="presParOf" srcId="{C5D296F2-D7A8-4603-B616-56C41D192C1E}" destId="{7FB463DA-E3F3-4559-B8ED-5E977E7BD243}" srcOrd="0" destOrd="0" presId="urn:microsoft.com/office/officeart/2005/8/layout/vList4"/>
    <dgm:cxn modelId="{C4785177-EF01-4F07-B54D-777FD8884A47}" type="presParOf" srcId="{C5D296F2-D7A8-4603-B616-56C41D192C1E}" destId="{B7B09251-BA60-43DD-A6D8-4320CB621E45}" srcOrd="1" destOrd="0" presId="urn:microsoft.com/office/officeart/2005/8/layout/vList4"/>
    <dgm:cxn modelId="{5D6E80D0-3995-4CFD-9EF7-EA6CCAE57F48}" type="presParOf" srcId="{C5D296F2-D7A8-4603-B616-56C41D192C1E}" destId="{43A1CBC9-03F5-411A-847E-0F3E31B66277}" srcOrd="2" destOrd="0" presId="urn:microsoft.com/office/officeart/2005/8/layout/vList4"/>
    <dgm:cxn modelId="{CD9AE1E1-D6BE-426E-87D6-D3F6AD2A3EFC}" type="presParOf" srcId="{3BAD0104-CF75-47E9-81CC-A43D2EB19FF7}" destId="{1A2FCFC4-5F14-4AAD-BA53-F0F811B5AC66}" srcOrd="1" destOrd="0" presId="urn:microsoft.com/office/officeart/2005/8/layout/vList4"/>
    <dgm:cxn modelId="{6D03C0BE-05F7-4F11-A468-3742A3398700}" type="presParOf" srcId="{3BAD0104-CF75-47E9-81CC-A43D2EB19FF7}" destId="{84B16D55-B2BA-4C44-B815-78B877B17E5C}" srcOrd="2" destOrd="0" presId="urn:microsoft.com/office/officeart/2005/8/layout/vList4"/>
    <dgm:cxn modelId="{54320D49-1152-4316-A052-D2B05050C92C}" type="presParOf" srcId="{84B16D55-B2BA-4C44-B815-78B877B17E5C}" destId="{0C16390A-EDF4-4EE9-A511-68584AA344E6}" srcOrd="0" destOrd="0" presId="urn:microsoft.com/office/officeart/2005/8/layout/vList4"/>
    <dgm:cxn modelId="{835E7F58-055D-4E21-85D6-AC29A5CDB5D2}" type="presParOf" srcId="{84B16D55-B2BA-4C44-B815-78B877B17E5C}" destId="{EDE76361-A774-4233-A449-42570C992A04}" srcOrd="1" destOrd="0" presId="urn:microsoft.com/office/officeart/2005/8/layout/vList4"/>
    <dgm:cxn modelId="{DE8DA8A2-8615-428D-9588-237B04ECA0F4}" type="presParOf" srcId="{84B16D55-B2BA-4C44-B815-78B877B17E5C}" destId="{8FE0AFB8-7A2F-4209-B563-A95A969BF931}" srcOrd="2" destOrd="0" presId="urn:microsoft.com/office/officeart/2005/8/layout/vList4"/>
    <dgm:cxn modelId="{BE4EE5E2-16CE-47FF-A8C6-78325022778D}" type="presParOf" srcId="{3BAD0104-CF75-47E9-81CC-A43D2EB19FF7}" destId="{335823FD-E3E1-499C-8ED7-A803016FB9BA}" srcOrd="3" destOrd="0" presId="urn:microsoft.com/office/officeart/2005/8/layout/vList4"/>
    <dgm:cxn modelId="{0109A8E0-98D1-4B86-9C44-DF89C3E2AFC9}" type="presParOf" srcId="{3BAD0104-CF75-47E9-81CC-A43D2EB19FF7}" destId="{1C5E047B-64DE-40BB-AFD8-7846B2E9B51B}" srcOrd="4" destOrd="0" presId="urn:microsoft.com/office/officeart/2005/8/layout/vList4"/>
    <dgm:cxn modelId="{BB18DC25-584E-401F-BA50-3C189389A155}" type="presParOf" srcId="{1C5E047B-64DE-40BB-AFD8-7846B2E9B51B}" destId="{75015CED-F0AB-4167-90DF-DC475FA3232D}" srcOrd="0" destOrd="0" presId="urn:microsoft.com/office/officeart/2005/8/layout/vList4"/>
    <dgm:cxn modelId="{2E3C0DCF-D1C7-477E-B19B-BC0C927391F0}" type="presParOf" srcId="{1C5E047B-64DE-40BB-AFD8-7846B2E9B51B}" destId="{8F7A05FE-8237-43CC-B3F1-BCE9034FBC30}" srcOrd="1" destOrd="0" presId="urn:microsoft.com/office/officeart/2005/8/layout/vList4"/>
    <dgm:cxn modelId="{D66C0583-460F-44B9-8434-FCBD6929DE62}" type="presParOf" srcId="{1C5E047B-64DE-40BB-AFD8-7846B2E9B51B}" destId="{C312E748-1C64-4B20-9E0F-01F34FFD2A0B}"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EDCE9-3CE8-4FD3-9000-9A76CBCE35B6}">
      <dsp:nvSpPr>
        <dsp:cNvPr id="0" name=""/>
        <dsp:cNvSpPr/>
      </dsp:nvSpPr>
      <dsp:spPr>
        <a:xfrm rot="5400000">
          <a:off x="-144690" y="146350"/>
          <a:ext cx="964603" cy="675222"/>
        </a:xfrm>
        <a:prstGeom prst="chevron">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1</a:t>
          </a:r>
          <a:endParaRPr lang="zh-TW" altLang="en-US" sz="1700" b="1" kern="1200" dirty="0">
            <a:latin typeface="標楷體" panose="03000509000000000000" pitchFamily="65" charset="-120"/>
            <a:ea typeface="標楷體" panose="03000509000000000000" pitchFamily="65" charset="-120"/>
          </a:endParaRPr>
        </a:p>
      </dsp:txBody>
      <dsp:txXfrm rot="-5400000">
        <a:off x="1" y="339270"/>
        <a:ext cx="675222" cy="289381"/>
      </dsp:txXfrm>
    </dsp:sp>
    <dsp:sp modelId="{563607EE-B94D-4C76-ACE5-B754E65C5F08}">
      <dsp:nvSpPr>
        <dsp:cNvPr id="0" name=""/>
        <dsp:cNvSpPr/>
      </dsp:nvSpPr>
      <dsp:spPr>
        <a:xfrm rot="5400000">
          <a:off x="2660975" y="-1984093"/>
          <a:ext cx="626992" cy="4598498"/>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作者</a:t>
          </a:r>
        </a:p>
      </dsp:txBody>
      <dsp:txXfrm rot="-5400000">
        <a:off x="675223" y="32266"/>
        <a:ext cx="4567891" cy="565778"/>
      </dsp:txXfrm>
    </dsp:sp>
    <dsp:sp modelId="{7E14F282-8D2C-4B1E-9C46-4D34EE7FE550}">
      <dsp:nvSpPr>
        <dsp:cNvPr id="0" name=""/>
        <dsp:cNvSpPr/>
      </dsp:nvSpPr>
      <dsp:spPr>
        <a:xfrm rot="5400000">
          <a:off x="-144690" y="992203"/>
          <a:ext cx="964603" cy="675222"/>
        </a:xfrm>
        <a:prstGeom prst="chevron">
          <a:avLst/>
        </a:prstGeom>
        <a:gradFill rotWithShape="0">
          <a:gsLst>
            <a:gs pos="0">
              <a:schemeClr val="accent4">
                <a:hueOff val="2450223"/>
                <a:satOff val="-10194"/>
                <a:lumOff val="2402"/>
                <a:alphaOff val="0"/>
                <a:satMod val="103000"/>
                <a:lumMod val="102000"/>
                <a:tint val="94000"/>
              </a:schemeClr>
            </a:gs>
            <a:gs pos="50000">
              <a:schemeClr val="accent4">
                <a:hueOff val="2450223"/>
                <a:satOff val="-10194"/>
                <a:lumOff val="2402"/>
                <a:alphaOff val="0"/>
                <a:satMod val="110000"/>
                <a:lumMod val="100000"/>
                <a:shade val="100000"/>
              </a:schemeClr>
            </a:gs>
            <a:gs pos="100000">
              <a:schemeClr val="accent4">
                <a:hueOff val="2450223"/>
                <a:satOff val="-10194"/>
                <a:lumOff val="2402"/>
                <a:alphaOff val="0"/>
                <a:lumMod val="99000"/>
                <a:satMod val="120000"/>
                <a:shade val="78000"/>
              </a:schemeClr>
            </a:gs>
          </a:gsLst>
          <a:lin ang="5400000" scaled="0"/>
        </a:gradFill>
        <a:ln w="6350" cap="flat" cmpd="sng" algn="ctr">
          <a:solidFill>
            <a:schemeClr val="accent4">
              <a:hueOff val="2450223"/>
              <a:satOff val="-10194"/>
              <a:lumOff val="2402"/>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2</a:t>
          </a:r>
          <a:endParaRPr lang="zh-TW" altLang="en-US" sz="1700" b="1" kern="1200" dirty="0">
            <a:latin typeface="標楷體" panose="03000509000000000000" pitchFamily="65" charset="-120"/>
            <a:ea typeface="標楷體" panose="03000509000000000000" pitchFamily="65" charset="-120"/>
          </a:endParaRPr>
        </a:p>
      </dsp:txBody>
      <dsp:txXfrm rot="-5400000">
        <a:off x="1" y="1185123"/>
        <a:ext cx="675222" cy="289381"/>
      </dsp:txXfrm>
    </dsp:sp>
    <dsp:sp modelId="{77BE669B-6F80-4C58-93FC-046C1B49A363}">
      <dsp:nvSpPr>
        <dsp:cNvPr id="0" name=""/>
        <dsp:cNvSpPr/>
      </dsp:nvSpPr>
      <dsp:spPr>
        <a:xfrm rot="5400000">
          <a:off x="2660975" y="-1138239"/>
          <a:ext cx="626992" cy="4598498"/>
        </a:xfrm>
        <a:prstGeom prst="round2SameRect">
          <a:avLst/>
        </a:prstGeom>
        <a:solidFill>
          <a:schemeClr val="lt1">
            <a:alpha val="90000"/>
            <a:hueOff val="0"/>
            <a:satOff val="0"/>
            <a:lumOff val="0"/>
            <a:alphaOff val="0"/>
          </a:schemeClr>
        </a:solidFill>
        <a:ln w="6350" cap="flat" cmpd="sng" algn="ctr">
          <a:solidFill>
            <a:schemeClr val="accent4">
              <a:hueOff val="2450223"/>
              <a:satOff val="-10194"/>
              <a:lumOff val="2402"/>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黑天鵝效應</a:t>
          </a:r>
        </a:p>
      </dsp:txBody>
      <dsp:txXfrm rot="-5400000">
        <a:off x="675223" y="878120"/>
        <a:ext cx="4567891" cy="565778"/>
      </dsp:txXfrm>
    </dsp:sp>
    <dsp:sp modelId="{C345B750-F5B7-49EB-BE76-4CFD48C74D42}">
      <dsp:nvSpPr>
        <dsp:cNvPr id="0" name=""/>
        <dsp:cNvSpPr/>
      </dsp:nvSpPr>
      <dsp:spPr>
        <a:xfrm rot="5400000">
          <a:off x="-144690" y="1838057"/>
          <a:ext cx="964603" cy="675222"/>
        </a:xfrm>
        <a:prstGeom prst="chevron">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w="6350" cap="flat" cmpd="sng" algn="ctr">
          <a:solidFill>
            <a:schemeClr val="accent4">
              <a:hueOff val="4900445"/>
              <a:satOff val="-20388"/>
              <a:lumOff val="4804"/>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3</a:t>
          </a:r>
          <a:endParaRPr lang="zh-TW" altLang="en-US" sz="1700" b="1" kern="1200" dirty="0">
            <a:latin typeface="標楷體" panose="03000509000000000000" pitchFamily="65" charset="-120"/>
            <a:ea typeface="標楷體" panose="03000509000000000000" pitchFamily="65" charset="-120"/>
          </a:endParaRPr>
        </a:p>
      </dsp:txBody>
      <dsp:txXfrm rot="-5400000">
        <a:off x="1" y="2030977"/>
        <a:ext cx="675222" cy="289381"/>
      </dsp:txXfrm>
    </dsp:sp>
    <dsp:sp modelId="{C57CA2FB-CC30-482E-8E04-3AC1A78565AA}">
      <dsp:nvSpPr>
        <dsp:cNvPr id="0" name=""/>
        <dsp:cNvSpPr/>
      </dsp:nvSpPr>
      <dsp:spPr>
        <a:xfrm rot="5400000">
          <a:off x="2660975" y="-292385"/>
          <a:ext cx="626992" cy="4598498"/>
        </a:xfrm>
        <a:prstGeom prst="round2SameRect">
          <a:avLst/>
        </a:prstGeom>
        <a:solidFill>
          <a:schemeClr val="lt1">
            <a:alpha val="90000"/>
            <a:hueOff val="0"/>
            <a:satOff val="0"/>
            <a:lumOff val="0"/>
            <a:alphaOff val="0"/>
          </a:schemeClr>
        </a:solidFill>
        <a:ln w="6350" cap="flat" cmpd="sng" algn="ctr">
          <a:solidFill>
            <a:schemeClr val="accent4">
              <a:hueOff val="4900445"/>
              <a:satOff val="-20388"/>
              <a:lumOff val="4804"/>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何謂反脆弱</a:t>
          </a:r>
        </a:p>
      </dsp:txBody>
      <dsp:txXfrm rot="-5400000">
        <a:off x="675223" y="1723974"/>
        <a:ext cx="4567891" cy="565778"/>
      </dsp:txXfrm>
    </dsp:sp>
    <dsp:sp modelId="{2482922A-CC7E-4E80-A5B5-C03CD5328B84}">
      <dsp:nvSpPr>
        <dsp:cNvPr id="0" name=""/>
        <dsp:cNvSpPr/>
      </dsp:nvSpPr>
      <dsp:spPr>
        <a:xfrm rot="5400000">
          <a:off x="-144690" y="2683911"/>
          <a:ext cx="964603" cy="675222"/>
        </a:xfrm>
        <a:prstGeom prst="chevron">
          <a:avLst/>
        </a:prstGeom>
        <a:gradFill rotWithShape="0">
          <a:gsLst>
            <a:gs pos="0">
              <a:schemeClr val="accent4">
                <a:hueOff val="7350668"/>
                <a:satOff val="-30583"/>
                <a:lumOff val="7206"/>
                <a:alphaOff val="0"/>
                <a:satMod val="103000"/>
                <a:lumMod val="102000"/>
                <a:tint val="94000"/>
              </a:schemeClr>
            </a:gs>
            <a:gs pos="50000">
              <a:schemeClr val="accent4">
                <a:hueOff val="7350668"/>
                <a:satOff val="-30583"/>
                <a:lumOff val="7206"/>
                <a:alphaOff val="0"/>
                <a:satMod val="110000"/>
                <a:lumMod val="100000"/>
                <a:shade val="100000"/>
              </a:schemeClr>
            </a:gs>
            <a:gs pos="100000">
              <a:schemeClr val="accent4">
                <a:hueOff val="7350668"/>
                <a:satOff val="-30583"/>
                <a:lumOff val="7206"/>
                <a:alphaOff val="0"/>
                <a:lumMod val="99000"/>
                <a:satMod val="120000"/>
                <a:shade val="78000"/>
              </a:schemeClr>
            </a:gs>
          </a:gsLst>
          <a:lin ang="5400000" scaled="0"/>
        </a:gradFill>
        <a:ln w="6350" cap="flat" cmpd="sng" algn="ctr">
          <a:solidFill>
            <a:schemeClr val="accent4">
              <a:hueOff val="7350668"/>
              <a:satOff val="-30583"/>
              <a:lumOff val="7206"/>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4</a:t>
          </a:r>
          <a:endParaRPr lang="zh-TW" altLang="en-US" sz="1700" b="1" kern="1200" dirty="0">
            <a:latin typeface="標楷體" panose="03000509000000000000" pitchFamily="65" charset="-120"/>
            <a:ea typeface="標楷體" panose="03000509000000000000" pitchFamily="65" charset="-120"/>
          </a:endParaRPr>
        </a:p>
      </dsp:txBody>
      <dsp:txXfrm rot="-5400000">
        <a:off x="1" y="2876831"/>
        <a:ext cx="675222" cy="289381"/>
      </dsp:txXfrm>
    </dsp:sp>
    <dsp:sp modelId="{33E165D1-F045-4FC1-85A3-D287675FBF1F}">
      <dsp:nvSpPr>
        <dsp:cNvPr id="0" name=""/>
        <dsp:cNvSpPr/>
      </dsp:nvSpPr>
      <dsp:spPr>
        <a:xfrm rot="5400000">
          <a:off x="2660975" y="553467"/>
          <a:ext cx="626992" cy="4598498"/>
        </a:xfrm>
        <a:prstGeom prst="round2SameRect">
          <a:avLst/>
        </a:prstGeom>
        <a:solidFill>
          <a:schemeClr val="lt1">
            <a:alpha val="90000"/>
            <a:hueOff val="0"/>
            <a:satOff val="0"/>
            <a:lumOff val="0"/>
            <a:alphaOff val="0"/>
          </a:schemeClr>
        </a:solidFill>
        <a:ln w="6350" cap="flat" cmpd="sng" algn="ctr">
          <a:solidFill>
            <a:schemeClr val="accent4">
              <a:hueOff val="7350668"/>
              <a:satOff val="-30583"/>
              <a:lumOff val="7206"/>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線性與非線性</a:t>
          </a:r>
        </a:p>
      </dsp:txBody>
      <dsp:txXfrm rot="-5400000">
        <a:off x="675223" y="2569827"/>
        <a:ext cx="4567891" cy="565778"/>
      </dsp:txXfrm>
    </dsp:sp>
    <dsp:sp modelId="{D37FAE7E-EB0E-4C52-85AD-216B540E71B4}">
      <dsp:nvSpPr>
        <dsp:cNvPr id="0" name=""/>
        <dsp:cNvSpPr/>
      </dsp:nvSpPr>
      <dsp:spPr>
        <a:xfrm rot="5400000">
          <a:off x="-144690" y="3529765"/>
          <a:ext cx="964603" cy="675222"/>
        </a:xfrm>
        <a:prstGeom prst="chevron">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w="6350" cap="flat" cmpd="sng" algn="ctr">
          <a:solidFill>
            <a:schemeClr val="accent4">
              <a:hueOff val="9800891"/>
              <a:satOff val="-40777"/>
              <a:lumOff val="9608"/>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5</a:t>
          </a:r>
          <a:endParaRPr lang="zh-TW" altLang="en-US" sz="1700" b="1" kern="1200" dirty="0">
            <a:latin typeface="標楷體" panose="03000509000000000000" pitchFamily="65" charset="-120"/>
            <a:ea typeface="標楷體" panose="03000509000000000000" pitchFamily="65" charset="-120"/>
          </a:endParaRPr>
        </a:p>
      </dsp:txBody>
      <dsp:txXfrm rot="-5400000">
        <a:off x="1" y="3722685"/>
        <a:ext cx="675222" cy="289381"/>
      </dsp:txXfrm>
    </dsp:sp>
    <dsp:sp modelId="{97201C8D-5B87-4257-B6B6-D837C3A250C0}">
      <dsp:nvSpPr>
        <dsp:cNvPr id="0" name=""/>
        <dsp:cNvSpPr/>
      </dsp:nvSpPr>
      <dsp:spPr>
        <a:xfrm rot="5400000">
          <a:off x="2660975" y="1399321"/>
          <a:ext cx="626992" cy="4598498"/>
        </a:xfrm>
        <a:prstGeom prst="round2SameRect">
          <a:avLst/>
        </a:prstGeom>
        <a:solidFill>
          <a:schemeClr val="lt1">
            <a:alpha val="90000"/>
            <a:hueOff val="0"/>
            <a:satOff val="0"/>
            <a:lumOff val="0"/>
            <a:alphaOff val="0"/>
          </a:schemeClr>
        </a:solidFill>
        <a:ln w="6350" cap="flat" cmpd="sng" algn="ctr">
          <a:solidFill>
            <a:schemeClr val="accent4">
              <a:hueOff val="9800891"/>
              <a:satOff val="-40777"/>
              <a:lumOff val="9608"/>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培養反脆弱</a:t>
          </a:r>
        </a:p>
      </dsp:txBody>
      <dsp:txXfrm rot="-5400000">
        <a:off x="675223" y="3415681"/>
        <a:ext cx="4567891" cy="56577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361B3A-ADF5-4F17-834C-0CDBBAB09844}">
      <dsp:nvSpPr>
        <dsp:cNvPr id="0" name=""/>
        <dsp:cNvSpPr/>
      </dsp:nvSpPr>
      <dsp:spPr>
        <a:xfrm>
          <a:off x="22847" y="71907"/>
          <a:ext cx="7878365" cy="1147390"/>
        </a:xfrm>
        <a:prstGeom prst="rightArrow">
          <a:avLst>
            <a:gd name="adj1" fmla="val 5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254000" bIns="182148" numCol="1" spcCol="1270" anchor="ctr" anchorCtr="0">
          <a:noAutofit/>
        </a:bodyPr>
        <a:lstStyle/>
        <a:p>
          <a:pPr marL="0" lvl="0" indent="0" algn="l" defTabSz="1422400">
            <a:lnSpc>
              <a:spcPct val="90000"/>
            </a:lnSpc>
            <a:spcBef>
              <a:spcPct val="0"/>
            </a:spcBef>
            <a:spcAft>
              <a:spcPct val="35000"/>
            </a:spcAft>
            <a:buNone/>
          </a:pPr>
          <a:r>
            <a:rPr lang="zh-TW" altLang="en-US" sz="3200" b="1" kern="1200" dirty="0">
              <a:latin typeface="標楷體" panose="03000509000000000000" pitchFamily="65" charset="-120"/>
              <a:ea typeface="標楷體" panose="03000509000000000000" pitchFamily="65" charset="-120"/>
            </a:rPr>
            <a:t>起因</a:t>
          </a:r>
        </a:p>
      </dsp:txBody>
      <dsp:txXfrm>
        <a:off x="22847" y="358755"/>
        <a:ext cx="7591518" cy="573695"/>
      </dsp:txXfrm>
    </dsp:sp>
    <dsp:sp modelId="{5BCB189B-F1CB-47E1-8C40-1D2308ED59F3}">
      <dsp:nvSpPr>
        <dsp:cNvPr id="0" name=""/>
        <dsp:cNvSpPr/>
      </dsp:nvSpPr>
      <dsp:spPr>
        <a:xfrm>
          <a:off x="22847" y="956711"/>
          <a:ext cx="2426536" cy="2210295"/>
        </a:xfrm>
        <a:prstGeom prst="rect">
          <a:avLst/>
        </a:prstGeom>
        <a:solidFill>
          <a:schemeClr val="lt1">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zh-TW" altLang="en-US" sz="3200" b="1" kern="1200" dirty="0">
              <a:latin typeface="標楷體" panose="03000509000000000000" pitchFamily="65" charset="-120"/>
              <a:ea typeface="標楷體" panose="03000509000000000000" pitchFamily="65" charset="-120"/>
            </a:rPr>
            <a:t>代表全班參加書法比賽</a:t>
          </a:r>
        </a:p>
      </dsp:txBody>
      <dsp:txXfrm>
        <a:off x="22847" y="956711"/>
        <a:ext cx="2426536" cy="2210295"/>
      </dsp:txXfrm>
    </dsp:sp>
    <dsp:sp modelId="{7CDD8D89-2FD8-4C71-9FF7-4359766569EC}">
      <dsp:nvSpPr>
        <dsp:cNvPr id="0" name=""/>
        <dsp:cNvSpPr/>
      </dsp:nvSpPr>
      <dsp:spPr>
        <a:xfrm>
          <a:off x="2449383" y="454371"/>
          <a:ext cx="5451828" cy="1147390"/>
        </a:xfrm>
        <a:prstGeom prst="rightArrow">
          <a:avLst>
            <a:gd name="adj1" fmla="val 50000"/>
            <a:gd name="adj2" fmla="val 50000"/>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254000" bIns="182148" numCol="1" spcCol="1270" anchor="ctr" anchorCtr="0">
          <a:noAutofit/>
        </a:bodyPr>
        <a:lstStyle/>
        <a:p>
          <a:pPr marL="0" lvl="0" indent="0" algn="l" defTabSz="1422400">
            <a:lnSpc>
              <a:spcPct val="90000"/>
            </a:lnSpc>
            <a:spcBef>
              <a:spcPct val="0"/>
            </a:spcBef>
            <a:spcAft>
              <a:spcPct val="35000"/>
            </a:spcAft>
            <a:buNone/>
          </a:pPr>
          <a:r>
            <a:rPr lang="zh-TW" altLang="en-US" sz="3200" b="1" kern="1200" dirty="0">
              <a:latin typeface="標楷體" panose="03000509000000000000" pitchFamily="65" charset="-120"/>
              <a:ea typeface="標楷體" panose="03000509000000000000" pitchFamily="65" charset="-120"/>
            </a:rPr>
            <a:t>過程</a:t>
          </a:r>
        </a:p>
      </dsp:txBody>
      <dsp:txXfrm>
        <a:off x="2449383" y="741219"/>
        <a:ext cx="5164981" cy="573695"/>
      </dsp:txXfrm>
    </dsp:sp>
    <dsp:sp modelId="{D26762EB-E8D9-41C0-BDF4-C74B4449D5C1}">
      <dsp:nvSpPr>
        <dsp:cNvPr id="0" name=""/>
        <dsp:cNvSpPr/>
      </dsp:nvSpPr>
      <dsp:spPr>
        <a:xfrm>
          <a:off x="2449383" y="1339174"/>
          <a:ext cx="2426536" cy="2210295"/>
        </a:xfrm>
        <a:prstGeom prst="rect">
          <a:avLst/>
        </a:prstGeom>
        <a:solidFill>
          <a:schemeClr val="lt1">
            <a:hueOff val="0"/>
            <a:satOff val="0"/>
            <a:lumOff val="0"/>
            <a:alphaOff val="0"/>
          </a:schemeClr>
        </a:solidFill>
        <a:ln w="6350" cap="flat" cmpd="sng" algn="ctr">
          <a:solidFill>
            <a:schemeClr val="accent4">
              <a:hueOff val="4900445"/>
              <a:satOff val="-20388"/>
              <a:lumOff val="4804"/>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zh-TW" altLang="en-US" sz="3200" b="1" kern="1200" dirty="0">
              <a:latin typeface="標楷體" panose="03000509000000000000" pitchFamily="65" charset="-120"/>
              <a:ea typeface="標楷體" panose="03000509000000000000" pitchFamily="65" charset="-120"/>
            </a:rPr>
            <a:t>速度較</a:t>
          </a:r>
          <a:r>
            <a:rPr lang="zh-TW" altLang="en-US" sz="3200" b="1" kern="1200">
              <a:latin typeface="標楷體" panose="03000509000000000000" pitchFamily="65" charset="-120"/>
              <a:ea typeface="標楷體" panose="03000509000000000000" pitchFamily="65" charset="-120"/>
            </a:rPr>
            <a:t>慢因此未完成</a:t>
          </a:r>
          <a:endParaRPr lang="zh-TW" altLang="en-US" sz="3200" b="1" kern="1200" dirty="0">
            <a:latin typeface="標楷體" panose="03000509000000000000" pitchFamily="65" charset="-120"/>
            <a:ea typeface="標楷體" panose="03000509000000000000" pitchFamily="65" charset="-120"/>
          </a:endParaRPr>
        </a:p>
      </dsp:txBody>
      <dsp:txXfrm>
        <a:off x="2449383" y="1339174"/>
        <a:ext cx="2426536" cy="2210295"/>
      </dsp:txXfrm>
    </dsp:sp>
    <dsp:sp modelId="{AD381BD7-D549-4BF8-B4FA-17B4B93418CD}">
      <dsp:nvSpPr>
        <dsp:cNvPr id="0" name=""/>
        <dsp:cNvSpPr/>
      </dsp:nvSpPr>
      <dsp:spPr>
        <a:xfrm>
          <a:off x="4875920" y="836834"/>
          <a:ext cx="3025292" cy="1147390"/>
        </a:xfrm>
        <a:prstGeom prst="rightArrow">
          <a:avLst>
            <a:gd name="adj1" fmla="val 50000"/>
            <a:gd name="adj2" fmla="val 5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254000" bIns="182148" numCol="1" spcCol="1270" anchor="ctr" anchorCtr="0">
          <a:noAutofit/>
        </a:bodyPr>
        <a:lstStyle/>
        <a:p>
          <a:pPr marL="0" lvl="0" indent="0" algn="l" defTabSz="1422400">
            <a:lnSpc>
              <a:spcPct val="90000"/>
            </a:lnSpc>
            <a:spcBef>
              <a:spcPct val="0"/>
            </a:spcBef>
            <a:spcAft>
              <a:spcPct val="35000"/>
            </a:spcAft>
            <a:buNone/>
          </a:pPr>
          <a:r>
            <a:rPr lang="zh-TW" altLang="en-US" sz="3200" b="1" kern="1200" dirty="0">
              <a:latin typeface="標楷體" panose="03000509000000000000" pitchFamily="65" charset="-120"/>
              <a:ea typeface="標楷體" panose="03000509000000000000" pitchFamily="65" charset="-120"/>
            </a:rPr>
            <a:t>解果</a:t>
          </a:r>
        </a:p>
      </dsp:txBody>
      <dsp:txXfrm>
        <a:off x="4875920" y="1123682"/>
        <a:ext cx="2738445" cy="573695"/>
      </dsp:txXfrm>
    </dsp:sp>
    <dsp:sp modelId="{21343665-173F-4A85-921D-3DE52571B8F7}">
      <dsp:nvSpPr>
        <dsp:cNvPr id="0" name=""/>
        <dsp:cNvSpPr/>
      </dsp:nvSpPr>
      <dsp:spPr>
        <a:xfrm>
          <a:off x="4875920" y="1721637"/>
          <a:ext cx="2426536" cy="2177948"/>
        </a:xfrm>
        <a:prstGeom prst="rect">
          <a:avLst/>
        </a:prstGeom>
        <a:solidFill>
          <a:schemeClr val="lt1">
            <a:hueOff val="0"/>
            <a:satOff val="0"/>
            <a:lumOff val="0"/>
            <a:alphaOff val="0"/>
          </a:schemeClr>
        </a:solidFill>
        <a:ln w="6350" cap="flat" cmpd="sng" algn="ctr">
          <a:solidFill>
            <a:schemeClr val="accent4">
              <a:hueOff val="9800891"/>
              <a:satOff val="-40777"/>
              <a:lumOff val="9608"/>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zh-TW" altLang="en-US" sz="3200" b="1" kern="1200" dirty="0">
              <a:latin typeface="標楷體" panose="03000509000000000000" pitchFamily="65" charset="-120"/>
              <a:ea typeface="標楷體" panose="03000509000000000000" pitchFamily="65" charset="-120"/>
            </a:rPr>
            <a:t>我選擇再也不接觸書法</a:t>
          </a:r>
        </a:p>
      </dsp:txBody>
      <dsp:txXfrm>
        <a:off x="4875920" y="1721637"/>
        <a:ext cx="2426536" cy="21779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6B590-1CBD-4FAB-94DD-B9DF5D91BE52}">
      <dsp:nvSpPr>
        <dsp:cNvPr id="0" name=""/>
        <dsp:cNvSpPr/>
      </dsp:nvSpPr>
      <dsp:spPr>
        <a:xfrm>
          <a:off x="503783" y="322"/>
          <a:ext cx="1702178" cy="170217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機器人</a:t>
          </a:r>
          <a:endParaRPr lang="en-US" altLang="zh-TW"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比賽</a:t>
          </a:r>
        </a:p>
      </dsp:txBody>
      <dsp:txXfrm>
        <a:off x="753061" y="249600"/>
        <a:ext cx="1203622" cy="1203622"/>
      </dsp:txXfrm>
    </dsp:sp>
    <dsp:sp modelId="{EF1458D3-77BA-4DDC-8DFE-900290A28226}">
      <dsp:nvSpPr>
        <dsp:cNvPr id="0" name=""/>
        <dsp:cNvSpPr/>
      </dsp:nvSpPr>
      <dsp:spPr>
        <a:xfrm rot="10800000">
          <a:off x="1056991" y="1953441"/>
          <a:ext cx="595762" cy="399931"/>
        </a:xfrm>
        <a:prstGeom prst="triangle">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A7E06B4-5D9C-413C-8C9E-2D49E8DA4AB8}">
      <dsp:nvSpPr>
        <dsp:cNvPr id="0" name=""/>
        <dsp:cNvSpPr/>
      </dsp:nvSpPr>
      <dsp:spPr>
        <a:xfrm>
          <a:off x="787196" y="2581676"/>
          <a:ext cx="1135352" cy="1135352"/>
        </a:xfrm>
        <a:prstGeom prst="ellipse">
          <a:avLst/>
        </a:prstGeom>
        <a:gradFill rotWithShape="0">
          <a:gsLst>
            <a:gs pos="0">
              <a:schemeClr val="accent4">
                <a:hueOff val="1225111"/>
                <a:satOff val="-5097"/>
                <a:lumOff val="1201"/>
                <a:alphaOff val="0"/>
                <a:satMod val="103000"/>
                <a:lumMod val="102000"/>
                <a:tint val="94000"/>
              </a:schemeClr>
            </a:gs>
            <a:gs pos="50000">
              <a:schemeClr val="accent4">
                <a:hueOff val="1225111"/>
                <a:satOff val="-5097"/>
                <a:lumOff val="1201"/>
                <a:alphaOff val="0"/>
                <a:satMod val="110000"/>
                <a:lumMod val="100000"/>
                <a:shade val="100000"/>
              </a:schemeClr>
            </a:gs>
            <a:gs pos="100000">
              <a:schemeClr val="accent4">
                <a:hueOff val="1225111"/>
                <a:satOff val="-5097"/>
                <a:lumOff val="120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做好準備</a:t>
          </a:r>
        </a:p>
      </dsp:txBody>
      <dsp:txXfrm>
        <a:off x="953464" y="2747944"/>
        <a:ext cx="802816" cy="802816"/>
      </dsp:txXfrm>
    </dsp:sp>
    <dsp:sp modelId="{940A9779-DED3-4AC6-A5B3-D34762112979}">
      <dsp:nvSpPr>
        <dsp:cNvPr id="0" name=""/>
        <dsp:cNvSpPr/>
      </dsp:nvSpPr>
      <dsp:spPr>
        <a:xfrm rot="10800000">
          <a:off x="1056991" y="4109676"/>
          <a:ext cx="595762" cy="399931"/>
        </a:xfrm>
        <a:prstGeom prst="triangle">
          <a:avLst/>
        </a:prstGeom>
        <a:solidFill>
          <a:schemeClr val="accent4">
            <a:hueOff val="1400127"/>
            <a:satOff val="-5825"/>
            <a:lumOff val="1373"/>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149896F-B687-4A5F-8BC5-973D96B540BB}">
      <dsp:nvSpPr>
        <dsp:cNvPr id="0" name=""/>
        <dsp:cNvSpPr/>
      </dsp:nvSpPr>
      <dsp:spPr>
        <a:xfrm>
          <a:off x="787196" y="4879617"/>
          <a:ext cx="1135352" cy="1135352"/>
        </a:xfrm>
        <a:prstGeom prst="ellipse">
          <a:avLst/>
        </a:prstGeom>
        <a:gradFill rotWithShape="0">
          <a:gsLst>
            <a:gs pos="0">
              <a:schemeClr val="accent4">
                <a:hueOff val="2450223"/>
                <a:satOff val="-10194"/>
                <a:lumOff val="2402"/>
                <a:alphaOff val="0"/>
                <a:satMod val="103000"/>
                <a:lumMod val="102000"/>
                <a:tint val="94000"/>
              </a:schemeClr>
            </a:gs>
            <a:gs pos="50000">
              <a:schemeClr val="accent4">
                <a:hueOff val="2450223"/>
                <a:satOff val="-10194"/>
                <a:lumOff val="2402"/>
                <a:alphaOff val="0"/>
                <a:satMod val="110000"/>
                <a:lumMod val="100000"/>
                <a:shade val="100000"/>
              </a:schemeClr>
            </a:gs>
            <a:gs pos="100000">
              <a:schemeClr val="accent4">
                <a:hueOff val="2450223"/>
                <a:satOff val="-10194"/>
                <a:lumOff val="240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現場</a:t>
          </a:r>
          <a:endParaRPr lang="en-US" altLang="zh-TW"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干擾</a:t>
          </a:r>
        </a:p>
      </dsp:txBody>
      <dsp:txXfrm>
        <a:off x="953464" y="5045885"/>
        <a:ext cx="802816" cy="802816"/>
      </dsp:txXfrm>
    </dsp:sp>
    <dsp:sp modelId="{D2CAE1A2-664A-4B48-A1EF-702829ECD478}">
      <dsp:nvSpPr>
        <dsp:cNvPr id="0" name=""/>
        <dsp:cNvSpPr/>
      </dsp:nvSpPr>
      <dsp:spPr>
        <a:xfrm rot="5400000">
          <a:off x="2344944" y="5247327"/>
          <a:ext cx="595762" cy="399931"/>
        </a:xfrm>
        <a:prstGeom prst="triangle">
          <a:avLst/>
        </a:prstGeom>
        <a:solidFill>
          <a:schemeClr val="accent4">
            <a:hueOff val="2800255"/>
            <a:satOff val="-11651"/>
            <a:lumOff val="2745"/>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0D22809-4BC6-4BB3-B18B-BAA9719CA365}">
      <dsp:nvSpPr>
        <dsp:cNvPr id="0" name=""/>
        <dsp:cNvSpPr/>
      </dsp:nvSpPr>
      <dsp:spPr>
        <a:xfrm>
          <a:off x="3340464" y="4879617"/>
          <a:ext cx="1135352" cy="1135352"/>
        </a:xfrm>
        <a:prstGeom prst="ellipse">
          <a:avLst/>
        </a:prstGeom>
        <a:gradFill rotWithShape="0">
          <a:gsLst>
            <a:gs pos="0">
              <a:schemeClr val="accent4">
                <a:hueOff val="3675334"/>
                <a:satOff val="-15291"/>
                <a:lumOff val="3603"/>
                <a:alphaOff val="0"/>
                <a:satMod val="103000"/>
                <a:lumMod val="102000"/>
                <a:tint val="94000"/>
              </a:schemeClr>
            </a:gs>
            <a:gs pos="50000">
              <a:schemeClr val="accent4">
                <a:hueOff val="3675334"/>
                <a:satOff val="-15291"/>
                <a:lumOff val="3603"/>
                <a:alphaOff val="0"/>
                <a:satMod val="110000"/>
                <a:lumMod val="100000"/>
                <a:shade val="100000"/>
              </a:schemeClr>
            </a:gs>
            <a:gs pos="100000">
              <a:schemeClr val="accent4">
                <a:hueOff val="3675334"/>
                <a:satOff val="-15291"/>
                <a:lumOff val="360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設備失效</a:t>
          </a:r>
        </a:p>
      </dsp:txBody>
      <dsp:txXfrm>
        <a:off x="3506732" y="5045885"/>
        <a:ext cx="802816" cy="802816"/>
      </dsp:txXfrm>
    </dsp:sp>
    <dsp:sp modelId="{9773712E-CB43-4B8E-85B6-298A25463014}">
      <dsp:nvSpPr>
        <dsp:cNvPr id="0" name=""/>
        <dsp:cNvSpPr/>
      </dsp:nvSpPr>
      <dsp:spPr>
        <a:xfrm>
          <a:off x="3610259" y="4087038"/>
          <a:ext cx="595762" cy="399931"/>
        </a:xfrm>
        <a:prstGeom prst="triangle">
          <a:avLst/>
        </a:prstGeom>
        <a:solidFill>
          <a:schemeClr val="accent4">
            <a:hueOff val="4200382"/>
            <a:satOff val="-17476"/>
            <a:lumOff val="4118"/>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5203CDA-CFA4-46CB-81E2-A39231F86C9A}">
      <dsp:nvSpPr>
        <dsp:cNvPr id="0" name=""/>
        <dsp:cNvSpPr/>
      </dsp:nvSpPr>
      <dsp:spPr>
        <a:xfrm>
          <a:off x="3340464" y="2581676"/>
          <a:ext cx="1135352" cy="1135352"/>
        </a:xfrm>
        <a:prstGeom prst="ellipse">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陷入困境</a:t>
          </a:r>
          <a:endParaRPr lang="en-US" altLang="zh-TW"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sp:txBody>
      <dsp:txXfrm>
        <a:off x="3506732" y="2747944"/>
        <a:ext cx="802816" cy="802816"/>
      </dsp:txXfrm>
    </dsp:sp>
    <dsp:sp modelId="{1EC3A292-35BD-45D7-A677-5FDC8DE7DE69}">
      <dsp:nvSpPr>
        <dsp:cNvPr id="0" name=""/>
        <dsp:cNvSpPr/>
      </dsp:nvSpPr>
      <dsp:spPr>
        <a:xfrm>
          <a:off x="3610259" y="1789097"/>
          <a:ext cx="595762" cy="399931"/>
        </a:xfrm>
        <a:prstGeom prst="triangle">
          <a:avLst/>
        </a:prstGeom>
        <a:solidFill>
          <a:schemeClr val="accent4">
            <a:hueOff val="5600509"/>
            <a:satOff val="-23301"/>
            <a:lumOff val="549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76604E8-47B3-425F-9489-DB4CDB2F6E9D}">
      <dsp:nvSpPr>
        <dsp:cNvPr id="0" name=""/>
        <dsp:cNvSpPr/>
      </dsp:nvSpPr>
      <dsp:spPr>
        <a:xfrm>
          <a:off x="3340464" y="283735"/>
          <a:ext cx="1135352" cy="1135352"/>
        </a:xfrm>
        <a:prstGeom prst="ellipse">
          <a:avLst/>
        </a:prstGeom>
        <a:gradFill rotWithShape="0">
          <a:gsLst>
            <a:gs pos="0">
              <a:schemeClr val="accent4">
                <a:hueOff val="6125556"/>
                <a:satOff val="-25486"/>
                <a:lumOff val="6005"/>
                <a:alphaOff val="0"/>
                <a:satMod val="103000"/>
                <a:lumMod val="102000"/>
                <a:tint val="94000"/>
              </a:schemeClr>
            </a:gs>
            <a:gs pos="50000">
              <a:schemeClr val="accent4">
                <a:hueOff val="6125556"/>
                <a:satOff val="-25486"/>
                <a:lumOff val="6005"/>
                <a:alphaOff val="0"/>
                <a:satMod val="110000"/>
                <a:lumMod val="100000"/>
                <a:shade val="100000"/>
              </a:schemeClr>
            </a:gs>
            <a:gs pos="100000">
              <a:schemeClr val="accent4">
                <a:hueOff val="6125556"/>
                <a:satOff val="-25486"/>
                <a:lumOff val="600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積極挽救</a:t>
          </a:r>
          <a:endParaRPr lang="en-US" altLang="zh-TW"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sp:txBody>
      <dsp:txXfrm>
        <a:off x="3506732" y="450003"/>
        <a:ext cx="802816" cy="802816"/>
      </dsp:txXfrm>
    </dsp:sp>
    <dsp:sp modelId="{29AD8428-37CC-405E-B42D-645C3A35B38B}">
      <dsp:nvSpPr>
        <dsp:cNvPr id="0" name=""/>
        <dsp:cNvSpPr/>
      </dsp:nvSpPr>
      <dsp:spPr>
        <a:xfrm rot="5400000">
          <a:off x="4898211" y="651446"/>
          <a:ext cx="595762" cy="399931"/>
        </a:xfrm>
        <a:prstGeom prst="triangle">
          <a:avLst/>
        </a:prstGeom>
        <a:solidFill>
          <a:schemeClr val="accent4">
            <a:hueOff val="7000636"/>
            <a:satOff val="-29126"/>
            <a:lumOff val="6863"/>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BB69556-ED3C-42B1-B609-B47C7434E2F7}">
      <dsp:nvSpPr>
        <dsp:cNvPr id="0" name=""/>
        <dsp:cNvSpPr/>
      </dsp:nvSpPr>
      <dsp:spPr>
        <a:xfrm>
          <a:off x="5893731" y="283735"/>
          <a:ext cx="1135352" cy="1135352"/>
        </a:xfrm>
        <a:prstGeom prst="ellipse">
          <a:avLst/>
        </a:prstGeom>
        <a:gradFill rotWithShape="0">
          <a:gsLst>
            <a:gs pos="0">
              <a:schemeClr val="accent4">
                <a:hueOff val="7350668"/>
                <a:satOff val="-30583"/>
                <a:lumOff val="7206"/>
                <a:alphaOff val="0"/>
                <a:satMod val="103000"/>
                <a:lumMod val="102000"/>
                <a:tint val="94000"/>
              </a:schemeClr>
            </a:gs>
            <a:gs pos="50000">
              <a:schemeClr val="accent4">
                <a:hueOff val="7350668"/>
                <a:satOff val="-30583"/>
                <a:lumOff val="7206"/>
                <a:alphaOff val="0"/>
                <a:satMod val="110000"/>
                <a:lumMod val="100000"/>
                <a:shade val="100000"/>
              </a:schemeClr>
            </a:gs>
            <a:gs pos="100000">
              <a:schemeClr val="accent4">
                <a:hueOff val="7350668"/>
                <a:satOff val="-30583"/>
                <a:lumOff val="720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愈挫愈勇</a:t>
          </a:r>
          <a:endParaRPr lang="en-US" altLang="zh-TW"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sp:txBody>
      <dsp:txXfrm>
        <a:off x="6059999" y="450003"/>
        <a:ext cx="802816" cy="802816"/>
      </dsp:txXfrm>
    </dsp:sp>
    <dsp:sp modelId="{1E4F3461-72AF-4750-A160-852C4216B71E}">
      <dsp:nvSpPr>
        <dsp:cNvPr id="0" name=""/>
        <dsp:cNvSpPr/>
      </dsp:nvSpPr>
      <dsp:spPr>
        <a:xfrm rot="10800000">
          <a:off x="6163526" y="1811735"/>
          <a:ext cx="595762" cy="399931"/>
        </a:xfrm>
        <a:prstGeom prst="triangle">
          <a:avLst/>
        </a:prstGeom>
        <a:solidFill>
          <a:schemeClr val="accent4">
            <a:hueOff val="8400764"/>
            <a:satOff val="-34952"/>
            <a:lumOff val="8235"/>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0BB3FD3-7C6A-494C-A5B3-52B9A142CFE2}">
      <dsp:nvSpPr>
        <dsp:cNvPr id="0" name=""/>
        <dsp:cNvSpPr/>
      </dsp:nvSpPr>
      <dsp:spPr>
        <a:xfrm>
          <a:off x="5893731" y="2581676"/>
          <a:ext cx="1135352" cy="1135352"/>
        </a:xfrm>
        <a:prstGeom prst="ellipse">
          <a:avLst/>
        </a:prstGeom>
        <a:gradFill rotWithShape="0">
          <a:gsLst>
            <a:gs pos="0">
              <a:schemeClr val="accent4">
                <a:hueOff val="8575779"/>
                <a:satOff val="-35680"/>
                <a:lumOff val="8407"/>
                <a:alphaOff val="0"/>
                <a:satMod val="103000"/>
                <a:lumMod val="102000"/>
                <a:tint val="94000"/>
              </a:schemeClr>
            </a:gs>
            <a:gs pos="50000">
              <a:schemeClr val="accent4">
                <a:hueOff val="8575779"/>
                <a:satOff val="-35680"/>
                <a:lumOff val="8407"/>
                <a:alphaOff val="0"/>
                <a:satMod val="110000"/>
                <a:lumMod val="100000"/>
                <a:shade val="100000"/>
              </a:schemeClr>
            </a:gs>
            <a:gs pos="100000">
              <a:schemeClr val="accent4">
                <a:hueOff val="8575779"/>
                <a:satOff val="-35680"/>
                <a:lumOff val="840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超越自我</a:t>
          </a:r>
          <a:endParaRPr lang="en-US" altLang="zh-TW" sz="28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sp:txBody>
      <dsp:txXfrm>
        <a:off x="6059999" y="2747944"/>
        <a:ext cx="802816" cy="802816"/>
      </dsp:txXfrm>
    </dsp:sp>
    <dsp:sp modelId="{9BDE9B3B-9407-4C2C-954C-BE0C14463D4C}">
      <dsp:nvSpPr>
        <dsp:cNvPr id="0" name=""/>
        <dsp:cNvSpPr/>
      </dsp:nvSpPr>
      <dsp:spPr>
        <a:xfrm rot="10773721">
          <a:off x="6170836" y="3905648"/>
          <a:ext cx="595762" cy="399931"/>
        </a:xfrm>
        <a:prstGeom prst="triangle">
          <a:avLst/>
        </a:prstGeom>
        <a:solidFill>
          <a:schemeClr val="accent4">
            <a:hueOff val="9800891"/>
            <a:satOff val="-40777"/>
            <a:lumOff val="9608"/>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A857024-C1DB-4F4D-9B87-0BB62A256A49}">
      <dsp:nvSpPr>
        <dsp:cNvPr id="0" name=""/>
        <dsp:cNvSpPr/>
      </dsp:nvSpPr>
      <dsp:spPr>
        <a:xfrm>
          <a:off x="5626932" y="4471554"/>
          <a:ext cx="1702178" cy="1702178"/>
        </a:xfrm>
        <a:prstGeom prst="ellipse">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zh-TW" altLang="en-US" sz="36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成功</a:t>
          </a:r>
          <a:endParaRPr lang="zh-TW" altLang="en-US" sz="31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sp:txBody>
      <dsp:txXfrm>
        <a:off x="5876210" y="4720832"/>
        <a:ext cx="1203622" cy="120362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AE0BA-0740-459D-A4D7-2F08138129E7}">
      <dsp:nvSpPr>
        <dsp:cNvPr id="0" name=""/>
        <dsp:cNvSpPr/>
      </dsp:nvSpPr>
      <dsp:spPr>
        <a:xfrm>
          <a:off x="2507135" y="2215"/>
          <a:ext cx="4193882" cy="38126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zh-TW" altLang="en-US" sz="1600" b="1" kern="1200" dirty="0">
              <a:latin typeface="標楷體" panose="03000509000000000000" pitchFamily="65" charset="-120"/>
              <a:ea typeface="標楷體" panose="03000509000000000000" pitchFamily="65" charset="-120"/>
            </a:rPr>
            <a:t>維基百科</a:t>
          </a:r>
        </a:p>
      </dsp:txBody>
      <dsp:txXfrm>
        <a:off x="2507135" y="2215"/>
        <a:ext cx="4193882" cy="381262"/>
      </dsp:txXfrm>
    </dsp:sp>
    <dsp:sp modelId="{4126D8F5-2151-4B1E-A155-17905704F12B}">
      <dsp:nvSpPr>
        <dsp:cNvPr id="0" name=""/>
        <dsp:cNvSpPr/>
      </dsp:nvSpPr>
      <dsp:spPr>
        <a:xfrm>
          <a:off x="2507135" y="383477"/>
          <a:ext cx="981368" cy="776644"/>
        </a:xfrm>
        <a:prstGeom prst="chevron">
          <a:avLst>
            <a:gd name="adj" fmla="val 7061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D402152-9291-4F7D-946E-C6191750C0E0}">
      <dsp:nvSpPr>
        <dsp:cNvPr id="0" name=""/>
        <dsp:cNvSpPr/>
      </dsp:nvSpPr>
      <dsp:spPr>
        <a:xfrm>
          <a:off x="3096609" y="383477"/>
          <a:ext cx="981368" cy="776644"/>
        </a:xfrm>
        <a:prstGeom prst="chevron">
          <a:avLst>
            <a:gd name="adj" fmla="val 70610"/>
          </a:avLst>
        </a:prstGeom>
        <a:solidFill>
          <a:schemeClr val="accent4">
            <a:hueOff val="362996"/>
            <a:satOff val="-1510"/>
            <a:lumOff val="35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718DA27-71C3-4B75-B0C3-19C69BB90533}">
      <dsp:nvSpPr>
        <dsp:cNvPr id="0" name=""/>
        <dsp:cNvSpPr/>
      </dsp:nvSpPr>
      <dsp:spPr>
        <a:xfrm>
          <a:off x="3686548" y="383477"/>
          <a:ext cx="981368" cy="776644"/>
        </a:xfrm>
        <a:prstGeom prst="chevron">
          <a:avLst>
            <a:gd name="adj" fmla="val 70610"/>
          </a:avLst>
        </a:prstGeom>
        <a:solidFill>
          <a:schemeClr val="accent4">
            <a:hueOff val="725992"/>
            <a:satOff val="-3021"/>
            <a:lumOff val="71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8D9958E-E022-444D-AB11-F07A10166CE2}">
      <dsp:nvSpPr>
        <dsp:cNvPr id="0" name=""/>
        <dsp:cNvSpPr/>
      </dsp:nvSpPr>
      <dsp:spPr>
        <a:xfrm>
          <a:off x="4276022" y="383477"/>
          <a:ext cx="981368" cy="776644"/>
        </a:xfrm>
        <a:prstGeom prst="chevron">
          <a:avLst>
            <a:gd name="adj" fmla="val 70610"/>
          </a:avLst>
        </a:prstGeom>
        <a:solidFill>
          <a:schemeClr val="accent4">
            <a:hueOff val="1088988"/>
            <a:satOff val="-4531"/>
            <a:lumOff val="10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33D947E-F85E-43C5-90D5-506F9CD83AF2}">
      <dsp:nvSpPr>
        <dsp:cNvPr id="0" name=""/>
        <dsp:cNvSpPr/>
      </dsp:nvSpPr>
      <dsp:spPr>
        <a:xfrm>
          <a:off x="4865961" y="383477"/>
          <a:ext cx="981368" cy="776644"/>
        </a:xfrm>
        <a:prstGeom prst="chevron">
          <a:avLst>
            <a:gd name="adj" fmla="val 70610"/>
          </a:avLst>
        </a:prstGeom>
        <a:solidFill>
          <a:schemeClr val="accent4">
            <a:hueOff val="1451984"/>
            <a:satOff val="-6041"/>
            <a:lumOff val="142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C45DD4C-950B-4036-85C3-9F9BD453DE49}">
      <dsp:nvSpPr>
        <dsp:cNvPr id="0" name=""/>
        <dsp:cNvSpPr/>
      </dsp:nvSpPr>
      <dsp:spPr>
        <a:xfrm>
          <a:off x="5455435" y="383477"/>
          <a:ext cx="981368" cy="776644"/>
        </a:xfrm>
        <a:prstGeom prst="chevron">
          <a:avLst>
            <a:gd name="adj" fmla="val 70610"/>
          </a:avLst>
        </a:prstGeom>
        <a:solidFill>
          <a:schemeClr val="accent4">
            <a:hueOff val="1814980"/>
            <a:satOff val="-7551"/>
            <a:lumOff val="177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AC6C17B-7B5B-44EC-A821-F52A3DF8FE01}">
      <dsp:nvSpPr>
        <dsp:cNvPr id="0" name=""/>
        <dsp:cNvSpPr/>
      </dsp:nvSpPr>
      <dsp:spPr>
        <a:xfrm>
          <a:off x="6045374" y="383477"/>
          <a:ext cx="981368" cy="776644"/>
        </a:xfrm>
        <a:prstGeom prst="chevron">
          <a:avLst>
            <a:gd name="adj" fmla="val 70610"/>
          </a:avLst>
        </a:prstGeom>
        <a:solidFill>
          <a:schemeClr val="accent4">
            <a:hueOff val="2177976"/>
            <a:satOff val="-9062"/>
            <a:lumOff val="213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5D10FE4-2F9D-431E-A235-79B6EEE0C77F}">
      <dsp:nvSpPr>
        <dsp:cNvPr id="0" name=""/>
        <dsp:cNvSpPr/>
      </dsp:nvSpPr>
      <dsp:spPr>
        <a:xfrm>
          <a:off x="2507135" y="461142"/>
          <a:ext cx="4248403" cy="621315"/>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en-US" altLang="en-US" sz="1400" b="1" kern="1200" dirty="0">
              <a:latin typeface="標楷體" panose="03000509000000000000" pitchFamily="65" charset="-120"/>
              <a:ea typeface="標楷體" panose="03000509000000000000" pitchFamily="65" charset="-120"/>
            </a:rPr>
            <a:t>https://reurl.cc/Xkyd8g</a:t>
          </a:r>
          <a:endParaRPr lang="zh-TW" altLang="en-US" sz="1400" b="1" kern="1200" dirty="0">
            <a:latin typeface="標楷體" panose="03000509000000000000" pitchFamily="65" charset="-120"/>
            <a:ea typeface="標楷體" panose="03000509000000000000" pitchFamily="65" charset="-120"/>
          </a:endParaRPr>
        </a:p>
      </dsp:txBody>
      <dsp:txXfrm>
        <a:off x="2507135" y="461142"/>
        <a:ext cx="4248403" cy="621315"/>
      </dsp:txXfrm>
    </dsp:sp>
    <dsp:sp modelId="{F20FBECF-49AE-439A-B3BE-3DE9075DF803}">
      <dsp:nvSpPr>
        <dsp:cNvPr id="0" name=""/>
        <dsp:cNvSpPr/>
      </dsp:nvSpPr>
      <dsp:spPr>
        <a:xfrm>
          <a:off x="2507135" y="1206811"/>
          <a:ext cx="4193882" cy="38126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zh-TW" altLang="en-US" sz="1600" b="1" kern="1200" dirty="0">
              <a:latin typeface="標楷體" panose="03000509000000000000" pitchFamily="65" charset="-120"/>
              <a:ea typeface="標楷體" panose="03000509000000000000" pitchFamily="65" charset="-120"/>
            </a:rPr>
            <a:t>痞客邦</a:t>
          </a:r>
        </a:p>
      </dsp:txBody>
      <dsp:txXfrm>
        <a:off x="2507135" y="1206811"/>
        <a:ext cx="4193882" cy="381262"/>
      </dsp:txXfrm>
    </dsp:sp>
    <dsp:sp modelId="{872ED990-BA0C-4B6B-9AB1-5466734DC86F}">
      <dsp:nvSpPr>
        <dsp:cNvPr id="0" name=""/>
        <dsp:cNvSpPr/>
      </dsp:nvSpPr>
      <dsp:spPr>
        <a:xfrm>
          <a:off x="2507135" y="1588073"/>
          <a:ext cx="981368" cy="776644"/>
        </a:xfrm>
        <a:prstGeom prst="chevron">
          <a:avLst>
            <a:gd name="adj" fmla="val 70610"/>
          </a:avLst>
        </a:prstGeom>
        <a:solidFill>
          <a:schemeClr val="accent4">
            <a:hueOff val="2540972"/>
            <a:satOff val="-10572"/>
            <a:lumOff val="249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BC6042C-B3DB-4A88-AE66-79F96FDFECF1}">
      <dsp:nvSpPr>
        <dsp:cNvPr id="0" name=""/>
        <dsp:cNvSpPr/>
      </dsp:nvSpPr>
      <dsp:spPr>
        <a:xfrm>
          <a:off x="3096609" y="1588073"/>
          <a:ext cx="981368" cy="776644"/>
        </a:xfrm>
        <a:prstGeom prst="chevron">
          <a:avLst>
            <a:gd name="adj" fmla="val 70610"/>
          </a:avLst>
        </a:prstGeom>
        <a:solidFill>
          <a:schemeClr val="accent4">
            <a:hueOff val="2903968"/>
            <a:satOff val="-12082"/>
            <a:lumOff val="284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5079E42-B6AC-41F6-A180-937C09845B87}">
      <dsp:nvSpPr>
        <dsp:cNvPr id="0" name=""/>
        <dsp:cNvSpPr/>
      </dsp:nvSpPr>
      <dsp:spPr>
        <a:xfrm>
          <a:off x="3686548" y="1588073"/>
          <a:ext cx="981368" cy="776644"/>
        </a:xfrm>
        <a:prstGeom prst="chevron">
          <a:avLst>
            <a:gd name="adj" fmla="val 70610"/>
          </a:avLst>
        </a:prstGeom>
        <a:solidFill>
          <a:schemeClr val="accent4">
            <a:hueOff val="3266964"/>
            <a:satOff val="-13592"/>
            <a:lumOff val="320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42F4048-0B49-48DA-83DE-0FEA878ACDEA}">
      <dsp:nvSpPr>
        <dsp:cNvPr id="0" name=""/>
        <dsp:cNvSpPr/>
      </dsp:nvSpPr>
      <dsp:spPr>
        <a:xfrm>
          <a:off x="4276022" y="1588073"/>
          <a:ext cx="981368" cy="776644"/>
        </a:xfrm>
        <a:prstGeom prst="chevron">
          <a:avLst>
            <a:gd name="adj" fmla="val 70610"/>
          </a:avLst>
        </a:prstGeom>
        <a:solidFill>
          <a:schemeClr val="accent4">
            <a:hueOff val="3629959"/>
            <a:satOff val="-15103"/>
            <a:lumOff val="355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E1782B7-F329-4A7F-AE50-1354DD09352B}">
      <dsp:nvSpPr>
        <dsp:cNvPr id="0" name=""/>
        <dsp:cNvSpPr/>
      </dsp:nvSpPr>
      <dsp:spPr>
        <a:xfrm>
          <a:off x="4865961" y="1588073"/>
          <a:ext cx="981368" cy="776644"/>
        </a:xfrm>
        <a:prstGeom prst="chevron">
          <a:avLst>
            <a:gd name="adj" fmla="val 70610"/>
          </a:avLst>
        </a:prstGeom>
        <a:solidFill>
          <a:schemeClr val="accent4">
            <a:hueOff val="3992955"/>
            <a:satOff val="-16613"/>
            <a:lumOff val="391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FBA40F6-1BFC-45DC-8764-B1520CD59E15}">
      <dsp:nvSpPr>
        <dsp:cNvPr id="0" name=""/>
        <dsp:cNvSpPr/>
      </dsp:nvSpPr>
      <dsp:spPr>
        <a:xfrm>
          <a:off x="5455435" y="1588073"/>
          <a:ext cx="981368" cy="776644"/>
        </a:xfrm>
        <a:prstGeom prst="chevron">
          <a:avLst>
            <a:gd name="adj" fmla="val 70610"/>
          </a:avLst>
        </a:prstGeom>
        <a:solidFill>
          <a:schemeClr val="accent4">
            <a:hueOff val="4355951"/>
            <a:satOff val="-18123"/>
            <a:lumOff val="427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7EDB733-6B84-4F25-90AB-945992A1CE0B}">
      <dsp:nvSpPr>
        <dsp:cNvPr id="0" name=""/>
        <dsp:cNvSpPr/>
      </dsp:nvSpPr>
      <dsp:spPr>
        <a:xfrm>
          <a:off x="6045374" y="1588073"/>
          <a:ext cx="981368" cy="776644"/>
        </a:xfrm>
        <a:prstGeom prst="chevron">
          <a:avLst>
            <a:gd name="adj" fmla="val 70610"/>
          </a:avLst>
        </a:prstGeom>
        <a:solidFill>
          <a:schemeClr val="accent4">
            <a:hueOff val="4718947"/>
            <a:satOff val="-19633"/>
            <a:lumOff val="462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39BE222-44CD-4591-B496-656107A46E0F}">
      <dsp:nvSpPr>
        <dsp:cNvPr id="0" name=""/>
        <dsp:cNvSpPr/>
      </dsp:nvSpPr>
      <dsp:spPr>
        <a:xfrm>
          <a:off x="2478798" y="1665737"/>
          <a:ext cx="4248403" cy="621315"/>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en-US" altLang="en-US" sz="1400" b="1" kern="1200" dirty="0">
              <a:latin typeface="標楷體" panose="03000509000000000000" pitchFamily="65" charset="-120"/>
              <a:ea typeface="標楷體" panose="03000509000000000000" pitchFamily="65" charset="-120"/>
            </a:rPr>
            <a:t>https://mapleduh.pixnet.net/blog/post/49034832</a:t>
          </a:r>
          <a:endParaRPr lang="zh-TW" altLang="en-US" sz="1400" b="1" kern="1200" dirty="0">
            <a:latin typeface="標楷體" panose="03000509000000000000" pitchFamily="65" charset="-120"/>
            <a:ea typeface="標楷體" panose="03000509000000000000" pitchFamily="65" charset="-120"/>
          </a:endParaRPr>
        </a:p>
      </dsp:txBody>
      <dsp:txXfrm>
        <a:off x="2478798" y="1665737"/>
        <a:ext cx="4248403" cy="621315"/>
      </dsp:txXfrm>
    </dsp:sp>
    <dsp:sp modelId="{9DD09342-652E-48CA-A7E1-685C1059ECC8}">
      <dsp:nvSpPr>
        <dsp:cNvPr id="0" name=""/>
        <dsp:cNvSpPr/>
      </dsp:nvSpPr>
      <dsp:spPr>
        <a:xfrm>
          <a:off x="2507135" y="2411406"/>
          <a:ext cx="4193882" cy="38126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zh-TW" altLang="en-US" sz="1600" b="1" kern="1200" dirty="0">
              <a:latin typeface="標楷體" panose="03000509000000000000" pitchFamily="65" charset="-120"/>
              <a:ea typeface="標楷體" panose="03000509000000000000" pitchFamily="65" charset="-120"/>
            </a:rPr>
            <a:t>綠腳財經筆記</a:t>
          </a:r>
        </a:p>
      </dsp:txBody>
      <dsp:txXfrm>
        <a:off x="2507135" y="2411406"/>
        <a:ext cx="4193882" cy="381262"/>
      </dsp:txXfrm>
    </dsp:sp>
    <dsp:sp modelId="{C479B410-3323-4010-BB33-2F213446CC64}">
      <dsp:nvSpPr>
        <dsp:cNvPr id="0" name=""/>
        <dsp:cNvSpPr/>
      </dsp:nvSpPr>
      <dsp:spPr>
        <a:xfrm>
          <a:off x="2507135" y="2792668"/>
          <a:ext cx="981368" cy="776644"/>
        </a:xfrm>
        <a:prstGeom prst="chevron">
          <a:avLst>
            <a:gd name="adj" fmla="val 70610"/>
          </a:avLst>
        </a:prstGeom>
        <a:solidFill>
          <a:schemeClr val="accent4">
            <a:hueOff val="5081943"/>
            <a:satOff val="-21144"/>
            <a:lumOff val="498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5471822-1625-4972-A2C0-2B7747B28748}">
      <dsp:nvSpPr>
        <dsp:cNvPr id="0" name=""/>
        <dsp:cNvSpPr/>
      </dsp:nvSpPr>
      <dsp:spPr>
        <a:xfrm>
          <a:off x="3096609" y="2792668"/>
          <a:ext cx="981368" cy="776644"/>
        </a:xfrm>
        <a:prstGeom prst="chevron">
          <a:avLst>
            <a:gd name="adj" fmla="val 70610"/>
          </a:avLst>
        </a:prstGeom>
        <a:solidFill>
          <a:schemeClr val="accent4">
            <a:hueOff val="5444940"/>
            <a:satOff val="-22654"/>
            <a:lumOff val="533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35BB81B-209D-4E26-90C6-0DFCF4F3DAD5}">
      <dsp:nvSpPr>
        <dsp:cNvPr id="0" name=""/>
        <dsp:cNvSpPr/>
      </dsp:nvSpPr>
      <dsp:spPr>
        <a:xfrm>
          <a:off x="3686548" y="2792668"/>
          <a:ext cx="981368" cy="776644"/>
        </a:xfrm>
        <a:prstGeom prst="chevron">
          <a:avLst>
            <a:gd name="adj" fmla="val 70610"/>
          </a:avLst>
        </a:prstGeom>
        <a:solidFill>
          <a:schemeClr val="accent4">
            <a:hueOff val="5807935"/>
            <a:satOff val="-24164"/>
            <a:lumOff val="569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573F584-66D9-4ED2-B84D-54B4AB4532EE}">
      <dsp:nvSpPr>
        <dsp:cNvPr id="0" name=""/>
        <dsp:cNvSpPr/>
      </dsp:nvSpPr>
      <dsp:spPr>
        <a:xfrm>
          <a:off x="4276022" y="2792668"/>
          <a:ext cx="981368" cy="776644"/>
        </a:xfrm>
        <a:prstGeom prst="chevron">
          <a:avLst>
            <a:gd name="adj" fmla="val 70610"/>
          </a:avLst>
        </a:prstGeom>
        <a:solidFill>
          <a:schemeClr val="accent4">
            <a:hueOff val="6170931"/>
            <a:satOff val="-25674"/>
            <a:lumOff val="604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AE5A1FF-E1DE-4AC3-BFB4-864B14780567}">
      <dsp:nvSpPr>
        <dsp:cNvPr id="0" name=""/>
        <dsp:cNvSpPr/>
      </dsp:nvSpPr>
      <dsp:spPr>
        <a:xfrm>
          <a:off x="4865961" y="2792668"/>
          <a:ext cx="981368" cy="776644"/>
        </a:xfrm>
        <a:prstGeom prst="chevron">
          <a:avLst>
            <a:gd name="adj" fmla="val 70610"/>
          </a:avLst>
        </a:prstGeom>
        <a:solidFill>
          <a:schemeClr val="accent4">
            <a:hueOff val="6533927"/>
            <a:satOff val="-27185"/>
            <a:lumOff val="640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98E6CF1-2324-4562-A7B4-145E37D2FDC4}">
      <dsp:nvSpPr>
        <dsp:cNvPr id="0" name=""/>
        <dsp:cNvSpPr/>
      </dsp:nvSpPr>
      <dsp:spPr>
        <a:xfrm>
          <a:off x="5455435" y="2792668"/>
          <a:ext cx="981368" cy="776644"/>
        </a:xfrm>
        <a:prstGeom prst="chevron">
          <a:avLst>
            <a:gd name="adj" fmla="val 70610"/>
          </a:avLst>
        </a:prstGeom>
        <a:solidFill>
          <a:schemeClr val="accent4">
            <a:hueOff val="6896923"/>
            <a:satOff val="-28695"/>
            <a:lumOff val="676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29A858F-FBC6-4B58-8203-4111A1C53B9A}">
      <dsp:nvSpPr>
        <dsp:cNvPr id="0" name=""/>
        <dsp:cNvSpPr/>
      </dsp:nvSpPr>
      <dsp:spPr>
        <a:xfrm>
          <a:off x="6045374" y="2792668"/>
          <a:ext cx="981368" cy="776644"/>
        </a:xfrm>
        <a:prstGeom prst="chevron">
          <a:avLst>
            <a:gd name="adj" fmla="val 70610"/>
          </a:avLst>
        </a:prstGeom>
        <a:solidFill>
          <a:schemeClr val="accent4">
            <a:hueOff val="7259919"/>
            <a:satOff val="-30205"/>
            <a:lumOff val="71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635C70B-C993-46D7-BD7C-B1F68E5746C6}">
      <dsp:nvSpPr>
        <dsp:cNvPr id="0" name=""/>
        <dsp:cNvSpPr/>
      </dsp:nvSpPr>
      <dsp:spPr>
        <a:xfrm>
          <a:off x="2507135" y="2870333"/>
          <a:ext cx="4248403" cy="621315"/>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en-US" altLang="en-US" sz="1400" b="1" kern="1200" dirty="0">
              <a:latin typeface="標楷體" panose="03000509000000000000" pitchFamily="65" charset="-120"/>
              <a:ea typeface="標楷體" panose="03000509000000000000" pitchFamily="65" charset="-120"/>
            </a:rPr>
            <a:t>https://reurl.cc/avA2k4</a:t>
          </a:r>
          <a:endParaRPr lang="zh-TW" altLang="en-US" sz="1400" b="1" kern="1200" dirty="0">
            <a:latin typeface="標楷體" panose="03000509000000000000" pitchFamily="65" charset="-120"/>
            <a:ea typeface="標楷體" panose="03000509000000000000" pitchFamily="65" charset="-120"/>
          </a:endParaRPr>
        </a:p>
      </dsp:txBody>
      <dsp:txXfrm>
        <a:off x="2507135" y="2870333"/>
        <a:ext cx="4248403" cy="621315"/>
      </dsp:txXfrm>
    </dsp:sp>
    <dsp:sp modelId="{0F3CC598-D728-495E-8C21-B29D37BEF198}">
      <dsp:nvSpPr>
        <dsp:cNvPr id="0" name=""/>
        <dsp:cNvSpPr/>
      </dsp:nvSpPr>
      <dsp:spPr>
        <a:xfrm>
          <a:off x="2507135" y="3616002"/>
          <a:ext cx="4193882" cy="38126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en-US" altLang="zh-TW" sz="1600" b="1" kern="1200" dirty="0">
              <a:latin typeface="標楷體" panose="03000509000000000000" pitchFamily="65" charset="-120"/>
              <a:ea typeface="標楷體" panose="03000509000000000000" pitchFamily="65" charset="-120"/>
            </a:rPr>
            <a:t>STOCKFEEL</a:t>
          </a:r>
          <a:endParaRPr lang="zh-TW" altLang="en-US" sz="1600" b="1" kern="1200" dirty="0">
            <a:latin typeface="標楷體" panose="03000509000000000000" pitchFamily="65" charset="-120"/>
            <a:ea typeface="標楷體" panose="03000509000000000000" pitchFamily="65" charset="-120"/>
          </a:endParaRPr>
        </a:p>
      </dsp:txBody>
      <dsp:txXfrm>
        <a:off x="2507135" y="3616002"/>
        <a:ext cx="4193882" cy="381262"/>
      </dsp:txXfrm>
    </dsp:sp>
    <dsp:sp modelId="{E5D3AF5B-D8F7-4DC9-80EF-59388CF946A1}">
      <dsp:nvSpPr>
        <dsp:cNvPr id="0" name=""/>
        <dsp:cNvSpPr/>
      </dsp:nvSpPr>
      <dsp:spPr>
        <a:xfrm>
          <a:off x="2507135" y="3997264"/>
          <a:ext cx="981368" cy="776644"/>
        </a:xfrm>
        <a:prstGeom prst="chevron">
          <a:avLst>
            <a:gd name="adj" fmla="val 70610"/>
          </a:avLst>
        </a:prstGeom>
        <a:solidFill>
          <a:schemeClr val="accent4">
            <a:hueOff val="7622915"/>
            <a:satOff val="-31715"/>
            <a:lumOff val="747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76E8BD0-9383-4DBB-B5DE-8776D8F2DFF2}">
      <dsp:nvSpPr>
        <dsp:cNvPr id="0" name=""/>
        <dsp:cNvSpPr/>
      </dsp:nvSpPr>
      <dsp:spPr>
        <a:xfrm>
          <a:off x="3096609" y="3997264"/>
          <a:ext cx="981368" cy="776644"/>
        </a:xfrm>
        <a:prstGeom prst="chevron">
          <a:avLst>
            <a:gd name="adj" fmla="val 70610"/>
          </a:avLst>
        </a:prstGeom>
        <a:solidFill>
          <a:schemeClr val="accent4">
            <a:hueOff val="7985911"/>
            <a:satOff val="-33226"/>
            <a:lumOff val="782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7D5ECF2-ECFC-4D4E-9C0E-D1FC12A979FB}">
      <dsp:nvSpPr>
        <dsp:cNvPr id="0" name=""/>
        <dsp:cNvSpPr/>
      </dsp:nvSpPr>
      <dsp:spPr>
        <a:xfrm>
          <a:off x="3686548" y="3997264"/>
          <a:ext cx="981368" cy="776644"/>
        </a:xfrm>
        <a:prstGeom prst="chevron">
          <a:avLst>
            <a:gd name="adj" fmla="val 70610"/>
          </a:avLst>
        </a:prstGeom>
        <a:solidFill>
          <a:schemeClr val="accent4">
            <a:hueOff val="8348907"/>
            <a:satOff val="-34736"/>
            <a:lumOff val="81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85BF128-0363-4311-A4EC-56BA20407A1A}">
      <dsp:nvSpPr>
        <dsp:cNvPr id="0" name=""/>
        <dsp:cNvSpPr/>
      </dsp:nvSpPr>
      <dsp:spPr>
        <a:xfrm>
          <a:off x="4276022" y="3997264"/>
          <a:ext cx="981368" cy="776644"/>
        </a:xfrm>
        <a:prstGeom prst="chevron">
          <a:avLst>
            <a:gd name="adj" fmla="val 70610"/>
          </a:avLst>
        </a:prstGeom>
        <a:solidFill>
          <a:schemeClr val="accent4">
            <a:hueOff val="8711903"/>
            <a:satOff val="-36246"/>
            <a:lumOff val="854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202DCA1-CED5-4612-9825-918D4C5815AC}">
      <dsp:nvSpPr>
        <dsp:cNvPr id="0" name=""/>
        <dsp:cNvSpPr/>
      </dsp:nvSpPr>
      <dsp:spPr>
        <a:xfrm>
          <a:off x="4865961" y="3997264"/>
          <a:ext cx="981368" cy="776644"/>
        </a:xfrm>
        <a:prstGeom prst="chevron">
          <a:avLst>
            <a:gd name="adj" fmla="val 70610"/>
          </a:avLst>
        </a:prstGeom>
        <a:solidFill>
          <a:schemeClr val="accent4">
            <a:hueOff val="9074898"/>
            <a:satOff val="-37756"/>
            <a:lumOff val="889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6595C2C-C43D-49FF-AB93-9E39FD2E9559}">
      <dsp:nvSpPr>
        <dsp:cNvPr id="0" name=""/>
        <dsp:cNvSpPr/>
      </dsp:nvSpPr>
      <dsp:spPr>
        <a:xfrm>
          <a:off x="5455435" y="3997264"/>
          <a:ext cx="981368" cy="776644"/>
        </a:xfrm>
        <a:prstGeom prst="chevron">
          <a:avLst>
            <a:gd name="adj" fmla="val 70610"/>
          </a:avLst>
        </a:prstGeom>
        <a:solidFill>
          <a:schemeClr val="accent4">
            <a:hueOff val="9437895"/>
            <a:satOff val="-39267"/>
            <a:lumOff val="925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E34C852-F962-453A-9504-F05E8D8EE7DF}">
      <dsp:nvSpPr>
        <dsp:cNvPr id="0" name=""/>
        <dsp:cNvSpPr/>
      </dsp:nvSpPr>
      <dsp:spPr>
        <a:xfrm>
          <a:off x="6045374" y="3997264"/>
          <a:ext cx="981368" cy="776644"/>
        </a:xfrm>
        <a:prstGeom prst="chevron">
          <a:avLst>
            <a:gd name="adj" fmla="val 70610"/>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96466DA-5E9D-470D-8D6E-36CC7A55827F}">
      <dsp:nvSpPr>
        <dsp:cNvPr id="0" name=""/>
        <dsp:cNvSpPr/>
      </dsp:nvSpPr>
      <dsp:spPr>
        <a:xfrm>
          <a:off x="2507135" y="4074928"/>
          <a:ext cx="4248403" cy="621315"/>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en-US" altLang="en-US" sz="1400" b="1" kern="1200" dirty="0">
              <a:latin typeface="標楷體" panose="03000509000000000000" pitchFamily="65" charset="-120"/>
              <a:ea typeface="標楷體" panose="03000509000000000000" pitchFamily="65" charset="-120"/>
            </a:rPr>
            <a:t>https://reurl.cc/avAoVD</a:t>
          </a:r>
          <a:endParaRPr lang="zh-TW" altLang="en-US" sz="1400" b="1" kern="1200" dirty="0">
            <a:latin typeface="標楷體" panose="03000509000000000000" pitchFamily="65" charset="-120"/>
            <a:ea typeface="標楷體" panose="03000509000000000000" pitchFamily="65" charset="-120"/>
          </a:endParaRPr>
        </a:p>
      </dsp:txBody>
      <dsp:txXfrm>
        <a:off x="2507135" y="4074928"/>
        <a:ext cx="4248403" cy="6213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EDCE9-3CE8-4FD3-9000-9A76CBCE35B6}">
      <dsp:nvSpPr>
        <dsp:cNvPr id="0" name=""/>
        <dsp:cNvSpPr/>
      </dsp:nvSpPr>
      <dsp:spPr>
        <a:xfrm rot="5400000">
          <a:off x="-144690" y="146350"/>
          <a:ext cx="964603" cy="675222"/>
        </a:xfrm>
        <a:prstGeom prst="chevron">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6</a:t>
          </a:r>
          <a:endParaRPr lang="zh-TW" altLang="en-US" sz="1700" b="1" kern="1200" dirty="0">
            <a:latin typeface="標楷體" panose="03000509000000000000" pitchFamily="65" charset="-120"/>
            <a:ea typeface="標楷體" panose="03000509000000000000" pitchFamily="65" charset="-120"/>
          </a:endParaRPr>
        </a:p>
      </dsp:txBody>
      <dsp:txXfrm rot="-5400000">
        <a:off x="1" y="339270"/>
        <a:ext cx="675222" cy="289381"/>
      </dsp:txXfrm>
    </dsp:sp>
    <dsp:sp modelId="{563607EE-B94D-4C76-ACE5-B754E65C5F08}">
      <dsp:nvSpPr>
        <dsp:cNvPr id="0" name=""/>
        <dsp:cNvSpPr/>
      </dsp:nvSpPr>
      <dsp:spPr>
        <a:xfrm rot="5400000">
          <a:off x="2829798" y="-2152916"/>
          <a:ext cx="626992" cy="4936143"/>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名言</a:t>
          </a:r>
        </a:p>
      </dsp:txBody>
      <dsp:txXfrm rot="-5400000">
        <a:off x="675223" y="32266"/>
        <a:ext cx="4905536" cy="565778"/>
      </dsp:txXfrm>
    </dsp:sp>
    <dsp:sp modelId="{C345B750-F5B7-49EB-BE76-4CFD48C74D42}">
      <dsp:nvSpPr>
        <dsp:cNvPr id="0" name=""/>
        <dsp:cNvSpPr/>
      </dsp:nvSpPr>
      <dsp:spPr>
        <a:xfrm rot="5400000">
          <a:off x="-144690" y="992203"/>
          <a:ext cx="964603" cy="675222"/>
        </a:xfrm>
        <a:prstGeom prst="chevron">
          <a:avLst/>
        </a:prstGeom>
        <a:gradFill rotWithShape="0">
          <a:gsLst>
            <a:gs pos="0">
              <a:schemeClr val="accent4">
                <a:hueOff val="2450223"/>
                <a:satOff val="-10194"/>
                <a:lumOff val="2402"/>
                <a:alphaOff val="0"/>
                <a:satMod val="103000"/>
                <a:lumMod val="102000"/>
                <a:tint val="94000"/>
              </a:schemeClr>
            </a:gs>
            <a:gs pos="50000">
              <a:schemeClr val="accent4">
                <a:hueOff val="2450223"/>
                <a:satOff val="-10194"/>
                <a:lumOff val="2402"/>
                <a:alphaOff val="0"/>
                <a:satMod val="110000"/>
                <a:lumMod val="100000"/>
                <a:shade val="100000"/>
              </a:schemeClr>
            </a:gs>
            <a:gs pos="100000">
              <a:schemeClr val="accent4">
                <a:hueOff val="2450223"/>
                <a:satOff val="-10194"/>
                <a:lumOff val="2402"/>
                <a:alphaOff val="0"/>
                <a:lumMod val="99000"/>
                <a:satMod val="120000"/>
                <a:shade val="78000"/>
              </a:schemeClr>
            </a:gs>
          </a:gsLst>
          <a:lin ang="5400000" scaled="0"/>
        </a:gradFill>
        <a:ln w="6350" cap="flat" cmpd="sng" algn="ctr">
          <a:solidFill>
            <a:schemeClr val="accent4">
              <a:hueOff val="2450223"/>
              <a:satOff val="-10194"/>
              <a:lumOff val="2402"/>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7</a:t>
          </a:r>
          <a:endParaRPr lang="zh-TW" altLang="en-US" sz="1700" b="1" kern="1200" dirty="0">
            <a:latin typeface="標楷體" panose="03000509000000000000" pitchFamily="65" charset="-120"/>
            <a:ea typeface="標楷體" panose="03000509000000000000" pitchFamily="65" charset="-120"/>
          </a:endParaRPr>
        </a:p>
      </dsp:txBody>
      <dsp:txXfrm rot="-5400000">
        <a:off x="1" y="1185123"/>
        <a:ext cx="675222" cy="289381"/>
      </dsp:txXfrm>
    </dsp:sp>
    <dsp:sp modelId="{C57CA2FB-CC30-482E-8E04-3AC1A78565AA}">
      <dsp:nvSpPr>
        <dsp:cNvPr id="0" name=""/>
        <dsp:cNvSpPr/>
      </dsp:nvSpPr>
      <dsp:spPr>
        <a:xfrm rot="5400000">
          <a:off x="2829798" y="-1307062"/>
          <a:ext cx="626992" cy="4936143"/>
        </a:xfrm>
        <a:prstGeom prst="round2SameRect">
          <a:avLst/>
        </a:prstGeom>
        <a:solidFill>
          <a:schemeClr val="lt1">
            <a:alpha val="90000"/>
            <a:hueOff val="0"/>
            <a:satOff val="0"/>
            <a:lumOff val="0"/>
            <a:alphaOff val="0"/>
          </a:schemeClr>
        </a:solidFill>
        <a:ln w="6350" cap="flat" cmpd="sng" algn="ctr">
          <a:solidFill>
            <a:schemeClr val="accent4">
              <a:hueOff val="2450223"/>
              <a:satOff val="-10194"/>
              <a:lumOff val="2402"/>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生活例子</a:t>
          </a:r>
        </a:p>
      </dsp:txBody>
      <dsp:txXfrm rot="-5400000">
        <a:off x="675223" y="878120"/>
        <a:ext cx="4905536" cy="565778"/>
      </dsp:txXfrm>
    </dsp:sp>
    <dsp:sp modelId="{2482922A-CC7E-4E80-A5B5-C03CD5328B84}">
      <dsp:nvSpPr>
        <dsp:cNvPr id="0" name=""/>
        <dsp:cNvSpPr/>
      </dsp:nvSpPr>
      <dsp:spPr>
        <a:xfrm rot="5400000">
          <a:off x="-144690" y="1838057"/>
          <a:ext cx="964603" cy="675222"/>
        </a:xfrm>
        <a:prstGeom prst="chevron">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w="6350" cap="flat" cmpd="sng" algn="ctr">
          <a:solidFill>
            <a:schemeClr val="accent4">
              <a:hueOff val="4900445"/>
              <a:satOff val="-20388"/>
              <a:lumOff val="4804"/>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8</a:t>
          </a:r>
          <a:endParaRPr lang="zh-TW" altLang="en-US" sz="1700" b="1" kern="1200" dirty="0">
            <a:latin typeface="標楷體" panose="03000509000000000000" pitchFamily="65" charset="-120"/>
            <a:ea typeface="標楷體" panose="03000509000000000000" pitchFamily="65" charset="-120"/>
          </a:endParaRPr>
        </a:p>
      </dsp:txBody>
      <dsp:txXfrm rot="-5400000">
        <a:off x="1" y="2030977"/>
        <a:ext cx="675222" cy="289381"/>
      </dsp:txXfrm>
    </dsp:sp>
    <dsp:sp modelId="{33E165D1-F045-4FC1-85A3-D287675FBF1F}">
      <dsp:nvSpPr>
        <dsp:cNvPr id="0" name=""/>
        <dsp:cNvSpPr/>
      </dsp:nvSpPr>
      <dsp:spPr>
        <a:xfrm rot="5400000">
          <a:off x="2829798" y="-461208"/>
          <a:ext cx="626992" cy="4936143"/>
        </a:xfrm>
        <a:prstGeom prst="round2SameRect">
          <a:avLst/>
        </a:prstGeom>
        <a:solidFill>
          <a:schemeClr val="lt1">
            <a:alpha val="90000"/>
            <a:hueOff val="0"/>
            <a:satOff val="0"/>
            <a:lumOff val="0"/>
            <a:alphaOff val="0"/>
          </a:schemeClr>
        </a:solidFill>
        <a:ln w="6350" cap="flat" cmpd="sng" algn="ctr">
          <a:solidFill>
            <a:schemeClr val="accent4">
              <a:hueOff val="4900445"/>
              <a:satOff val="-20388"/>
              <a:lumOff val="4804"/>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生活例子</a:t>
          </a:r>
        </a:p>
      </dsp:txBody>
      <dsp:txXfrm rot="-5400000">
        <a:off x="675223" y="1723974"/>
        <a:ext cx="4905536" cy="565778"/>
      </dsp:txXfrm>
    </dsp:sp>
    <dsp:sp modelId="{0FFF430E-C183-41B6-A8B7-D0BF9C05AB3A}">
      <dsp:nvSpPr>
        <dsp:cNvPr id="0" name=""/>
        <dsp:cNvSpPr/>
      </dsp:nvSpPr>
      <dsp:spPr>
        <a:xfrm rot="5400000">
          <a:off x="-144690" y="2683911"/>
          <a:ext cx="964603" cy="675222"/>
        </a:xfrm>
        <a:prstGeom prst="chevron">
          <a:avLst/>
        </a:prstGeom>
        <a:gradFill rotWithShape="0">
          <a:gsLst>
            <a:gs pos="0">
              <a:schemeClr val="accent4">
                <a:hueOff val="7350668"/>
                <a:satOff val="-30583"/>
                <a:lumOff val="7206"/>
                <a:alphaOff val="0"/>
                <a:satMod val="103000"/>
                <a:lumMod val="102000"/>
                <a:tint val="94000"/>
              </a:schemeClr>
            </a:gs>
            <a:gs pos="50000">
              <a:schemeClr val="accent4">
                <a:hueOff val="7350668"/>
                <a:satOff val="-30583"/>
                <a:lumOff val="7206"/>
                <a:alphaOff val="0"/>
                <a:satMod val="110000"/>
                <a:lumMod val="100000"/>
                <a:shade val="100000"/>
              </a:schemeClr>
            </a:gs>
            <a:gs pos="100000">
              <a:schemeClr val="accent4">
                <a:hueOff val="7350668"/>
                <a:satOff val="-30583"/>
                <a:lumOff val="7206"/>
                <a:alphaOff val="0"/>
                <a:lumMod val="99000"/>
                <a:satMod val="120000"/>
                <a:shade val="78000"/>
              </a:schemeClr>
            </a:gs>
          </a:gsLst>
          <a:lin ang="5400000" scaled="0"/>
        </a:gradFill>
        <a:ln w="6350" cap="flat" cmpd="sng" algn="ctr">
          <a:solidFill>
            <a:schemeClr val="accent4">
              <a:hueOff val="7350668"/>
              <a:satOff val="-30583"/>
              <a:lumOff val="7206"/>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9</a:t>
          </a:r>
          <a:endParaRPr lang="zh-TW" altLang="en-US" sz="1700" b="1" kern="1200" dirty="0">
            <a:latin typeface="標楷體" panose="03000509000000000000" pitchFamily="65" charset="-120"/>
            <a:ea typeface="標楷體" panose="03000509000000000000" pitchFamily="65" charset="-120"/>
          </a:endParaRPr>
        </a:p>
      </dsp:txBody>
      <dsp:txXfrm rot="-5400000">
        <a:off x="1" y="2876831"/>
        <a:ext cx="675222" cy="289381"/>
      </dsp:txXfrm>
    </dsp:sp>
    <dsp:sp modelId="{5C52538C-306E-47BC-B08B-2A5F951C20AF}">
      <dsp:nvSpPr>
        <dsp:cNvPr id="0" name=""/>
        <dsp:cNvSpPr/>
      </dsp:nvSpPr>
      <dsp:spPr>
        <a:xfrm rot="5400000">
          <a:off x="2829798" y="384645"/>
          <a:ext cx="626992" cy="4936143"/>
        </a:xfrm>
        <a:prstGeom prst="round2SameRect">
          <a:avLst/>
        </a:prstGeom>
        <a:solidFill>
          <a:schemeClr val="lt1">
            <a:alpha val="90000"/>
            <a:hueOff val="0"/>
            <a:satOff val="0"/>
            <a:lumOff val="0"/>
            <a:alphaOff val="0"/>
          </a:schemeClr>
        </a:solidFill>
        <a:ln w="6350" cap="flat" cmpd="sng" algn="ctr">
          <a:solidFill>
            <a:schemeClr val="accent4">
              <a:hueOff val="7350668"/>
              <a:satOff val="-30583"/>
              <a:lumOff val="7206"/>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心得</a:t>
          </a:r>
        </a:p>
      </dsp:txBody>
      <dsp:txXfrm rot="-5400000">
        <a:off x="675223" y="2569828"/>
        <a:ext cx="4905536" cy="565778"/>
      </dsp:txXfrm>
    </dsp:sp>
    <dsp:sp modelId="{E225A1E1-46FA-4F06-A369-A99D6896FDAE}">
      <dsp:nvSpPr>
        <dsp:cNvPr id="0" name=""/>
        <dsp:cNvSpPr/>
      </dsp:nvSpPr>
      <dsp:spPr>
        <a:xfrm rot="5400000">
          <a:off x="-144690" y="3529765"/>
          <a:ext cx="964603" cy="675222"/>
        </a:xfrm>
        <a:prstGeom prst="chevron">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w="6350" cap="flat" cmpd="sng" algn="ctr">
          <a:solidFill>
            <a:schemeClr val="accent4">
              <a:hueOff val="9800891"/>
              <a:satOff val="-40777"/>
              <a:lumOff val="9608"/>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TW" sz="1700" b="1" kern="1200" dirty="0">
              <a:latin typeface="標楷體" panose="03000509000000000000" pitchFamily="65" charset="-120"/>
              <a:ea typeface="標楷體" panose="03000509000000000000" pitchFamily="65" charset="-120"/>
            </a:rPr>
            <a:t>10</a:t>
          </a:r>
          <a:endParaRPr lang="zh-TW" altLang="en-US" sz="1700" b="1" kern="1200" dirty="0">
            <a:latin typeface="標楷體" panose="03000509000000000000" pitchFamily="65" charset="-120"/>
            <a:ea typeface="標楷體" panose="03000509000000000000" pitchFamily="65" charset="-120"/>
          </a:endParaRPr>
        </a:p>
      </dsp:txBody>
      <dsp:txXfrm rot="-5400000">
        <a:off x="1" y="3722685"/>
        <a:ext cx="675222" cy="289381"/>
      </dsp:txXfrm>
    </dsp:sp>
    <dsp:sp modelId="{7731FD78-24B6-4DFB-96E8-2896353116EE}">
      <dsp:nvSpPr>
        <dsp:cNvPr id="0" name=""/>
        <dsp:cNvSpPr/>
      </dsp:nvSpPr>
      <dsp:spPr>
        <a:xfrm rot="5400000">
          <a:off x="2829798" y="1230499"/>
          <a:ext cx="626992" cy="4936143"/>
        </a:xfrm>
        <a:prstGeom prst="round2SameRect">
          <a:avLst/>
        </a:prstGeom>
        <a:solidFill>
          <a:schemeClr val="lt1">
            <a:alpha val="90000"/>
            <a:hueOff val="0"/>
            <a:satOff val="0"/>
            <a:lumOff val="0"/>
            <a:alphaOff val="0"/>
          </a:schemeClr>
        </a:solidFill>
        <a:ln w="6350" cap="flat" cmpd="sng" algn="ctr">
          <a:solidFill>
            <a:schemeClr val="accent4">
              <a:hueOff val="9800891"/>
              <a:satOff val="-40777"/>
              <a:lumOff val="9608"/>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zh-TW" altLang="en-US" sz="3400" b="1" kern="1200" dirty="0">
              <a:latin typeface="標楷體" panose="03000509000000000000" pitchFamily="65" charset="-120"/>
              <a:ea typeface="標楷體" panose="03000509000000000000" pitchFamily="65" charset="-120"/>
            </a:rPr>
            <a:t>資料來源</a:t>
          </a:r>
        </a:p>
      </dsp:txBody>
      <dsp:txXfrm rot="-5400000">
        <a:off x="675223" y="3415682"/>
        <a:ext cx="4905536" cy="5657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CD8B98-3921-46F7-B424-2DF47B443BE7}">
      <dsp:nvSpPr>
        <dsp:cNvPr id="0" name=""/>
        <dsp:cNvSpPr/>
      </dsp:nvSpPr>
      <dsp:spPr>
        <a:xfrm>
          <a:off x="1411118" y="2501"/>
          <a:ext cx="6974272" cy="634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zh-TW" altLang="en-US" sz="1800" b="1" kern="1200" dirty="0">
              <a:latin typeface="標楷體" panose="03000509000000000000" pitchFamily="65" charset="-120"/>
              <a:ea typeface="標楷體" panose="03000509000000000000" pitchFamily="65" charset="-120"/>
            </a:rPr>
            <a:t>納西姆</a:t>
          </a:r>
          <a:r>
            <a:rPr lang="en-US" altLang="en-US"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尼可拉斯</a:t>
          </a:r>
          <a:r>
            <a:rPr lang="en-US" altLang="en-US"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塔雷伯</a:t>
          </a:r>
        </a:p>
      </dsp:txBody>
      <dsp:txXfrm>
        <a:off x="1411118" y="2501"/>
        <a:ext cx="6974272" cy="634024"/>
      </dsp:txXfrm>
    </dsp:sp>
    <dsp:sp modelId="{10AE0D22-8B96-4147-AC22-7289EF33294F}">
      <dsp:nvSpPr>
        <dsp:cNvPr id="0" name=""/>
        <dsp:cNvSpPr/>
      </dsp:nvSpPr>
      <dsp:spPr>
        <a:xfrm>
          <a:off x="1411118" y="636526"/>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42F626-0624-40EF-9EBB-6114B4A43C57}">
      <dsp:nvSpPr>
        <dsp:cNvPr id="0" name=""/>
        <dsp:cNvSpPr/>
      </dsp:nvSpPr>
      <dsp:spPr>
        <a:xfrm>
          <a:off x="2395265" y="636526"/>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4FE1CC-FFD1-4EDA-A0FF-18F4E1FAD2FB}">
      <dsp:nvSpPr>
        <dsp:cNvPr id="0" name=""/>
        <dsp:cNvSpPr/>
      </dsp:nvSpPr>
      <dsp:spPr>
        <a:xfrm>
          <a:off x="3379412" y="636526"/>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D47ACB-BFF8-4B99-BFB7-4C194F92D15A}">
      <dsp:nvSpPr>
        <dsp:cNvPr id="0" name=""/>
        <dsp:cNvSpPr/>
      </dsp:nvSpPr>
      <dsp:spPr>
        <a:xfrm>
          <a:off x="4363560" y="636526"/>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D9B80B-5250-478C-88AF-AF41CF9BC7C5}">
      <dsp:nvSpPr>
        <dsp:cNvPr id="0" name=""/>
        <dsp:cNvSpPr/>
      </dsp:nvSpPr>
      <dsp:spPr>
        <a:xfrm>
          <a:off x="5347707" y="636526"/>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4475C2-60CF-492F-A421-D5B9EC99B2A6}">
      <dsp:nvSpPr>
        <dsp:cNvPr id="0" name=""/>
        <dsp:cNvSpPr/>
      </dsp:nvSpPr>
      <dsp:spPr>
        <a:xfrm>
          <a:off x="6331854" y="636526"/>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EBE56D-CBC5-4D2F-A6C3-36D931E78DF2}">
      <dsp:nvSpPr>
        <dsp:cNvPr id="0" name=""/>
        <dsp:cNvSpPr/>
      </dsp:nvSpPr>
      <dsp:spPr>
        <a:xfrm>
          <a:off x="7316002" y="636526"/>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193B3D-B1E9-4516-B952-81D33AE4E73A}">
      <dsp:nvSpPr>
        <dsp:cNvPr id="0" name=""/>
        <dsp:cNvSpPr/>
      </dsp:nvSpPr>
      <dsp:spPr>
        <a:xfrm>
          <a:off x="1411118" y="858222"/>
          <a:ext cx="6974272" cy="634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zh-TW" altLang="en-US" sz="1800" b="1" kern="1200" dirty="0">
              <a:latin typeface="標楷體" panose="03000509000000000000" pitchFamily="65" charset="-120"/>
              <a:ea typeface="標楷體" panose="03000509000000000000" pitchFamily="65" charset="-120"/>
            </a:rPr>
            <a:t>主要研究 隨機性、不確定性、（黑天鵝事件）問題</a:t>
          </a:r>
        </a:p>
      </dsp:txBody>
      <dsp:txXfrm>
        <a:off x="1411118" y="858222"/>
        <a:ext cx="6974272" cy="634024"/>
      </dsp:txXfrm>
    </dsp:sp>
    <dsp:sp modelId="{D0C1C480-35AF-408F-8D9C-44E9F62F5825}">
      <dsp:nvSpPr>
        <dsp:cNvPr id="0" name=""/>
        <dsp:cNvSpPr/>
      </dsp:nvSpPr>
      <dsp:spPr>
        <a:xfrm>
          <a:off x="1411118" y="1492247"/>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EFB06C-D788-40CA-B6E8-4BCF88C1EF97}">
      <dsp:nvSpPr>
        <dsp:cNvPr id="0" name=""/>
        <dsp:cNvSpPr/>
      </dsp:nvSpPr>
      <dsp:spPr>
        <a:xfrm>
          <a:off x="2395265" y="1492247"/>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F07687-D33C-4BF7-B761-DFB2E798E6C8}">
      <dsp:nvSpPr>
        <dsp:cNvPr id="0" name=""/>
        <dsp:cNvSpPr/>
      </dsp:nvSpPr>
      <dsp:spPr>
        <a:xfrm>
          <a:off x="3379412" y="1492247"/>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359BD7-A645-4036-A8AF-EE963922CD4D}">
      <dsp:nvSpPr>
        <dsp:cNvPr id="0" name=""/>
        <dsp:cNvSpPr/>
      </dsp:nvSpPr>
      <dsp:spPr>
        <a:xfrm>
          <a:off x="4363560" y="1492247"/>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D70031-B0AA-4D8C-AFC8-84ED11EEB866}">
      <dsp:nvSpPr>
        <dsp:cNvPr id="0" name=""/>
        <dsp:cNvSpPr/>
      </dsp:nvSpPr>
      <dsp:spPr>
        <a:xfrm>
          <a:off x="5347707" y="1492247"/>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1F734A-8205-4672-8DB7-20916B492E36}">
      <dsp:nvSpPr>
        <dsp:cNvPr id="0" name=""/>
        <dsp:cNvSpPr/>
      </dsp:nvSpPr>
      <dsp:spPr>
        <a:xfrm>
          <a:off x="6331854" y="1492247"/>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170710-A40B-47CD-86C2-27F8A61EC33B}">
      <dsp:nvSpPr>
        <dsp:cNvPr id="0" name=""/>
        <dsp:cNvSpPr/>
      </dsp:nvSpPr>
      <dsp:spPr>
        <a:xfrm>
          <a:off x="7316002" y="1492247"/>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E65104-666C-4046-96BA-7FB9538C0BEF}">
      <dsp:nvSpPr>
        <dsp:cNvPr id="0" name=""/>
        <dsp:cNvSpPr/>
      </dsp:nvSpPr>
      <dsp:spPr>
        <a:xfrm>
          <a:off x="1411118" y="1713944"/>
          <a:ext cx="6974272" cy="634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zh-TW" altLang="en-US" sz="1800" b="1" kern="1200" dirty="0">
              <a:latin typeface="標楷體" panose="03000509000000000000" pitchFamily="65" charset="-120"/>
              <a:ea typeface="標楷體" panose="03000509000000000000" pitchFamily="65" charset="-120"/>
            </a:rPr>
            <a:t>著有</a:t>
          </a:r>
          <a:r>
            <a:rPr lang="en-US" altLang="en-US"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隨機騙局</a:t>
          </a:r>
          <a:r>
            <a:rPr lang="en-US" altLang="en-US"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a:t>
          </a:r>
          <a:r>
            <a:rPr lang="en-US" altLang="en-US"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黑天鵝效應</a:t>
          </a:r>
          <a:r>
            <a:rPr lang="en-US" altLang="en-US"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a:t>
          </a:r>
          <a:r>
            <a:rPr lang="en-US" altLang="en-US"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反脆弱</a:t>
          </a:r>
          <a:r>
            <a:rPr lang="en-US" altLang="en-US"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等書，合稱「不確定性三部曲」</a:t>
          </a:r>
        </a:p>
      </dsp:txBody>
      <dsp:txXfrm>
        <a:off x="1411118" y="1713944"/>
        <a:ext cx="6974272" cy="634024"/>
      </dsp:txXfrm>
    </dsp:sp>
    <dsp:sp modelId="{5E88FDD8-9FEE-4EE2-B14B-9EA3E61C4149}">
      <dsp:nvSpPr>
        <dsp:cNvPr id="0" name=""/>
        <dsp:cNvSpPr/>
      </dsp:nvSpPr>
      <dsp:spPr>
        <a:xfrm>
          <a:off x="1411118" y="2347968"/>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B7D193-A53A-4A29-AB70-448100EB1F01}">
      <dsp:nvSpPr>
        <dsp:cNvPr id="0" name=""/>
        <dsp:cNvSpPr/>
      </dsp:nvSpPr>
      <dsp:spPr>
        <a:xfrm>
          <a:off x="2395265" y="2347968"/>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097931-BDF2-45F1-A639-E7F5583919DC}">
      <dsp:nvSpPr>
        <dsp:cNvPr id="0" name=""/>
        <dsp:cNvSpPr/>
      </dsp:nvSpPr>
      <dsp:spPr>
        <a:xfrm>
          <a:off x="3379412" y="2347968"/>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2A29C0-6369-4F03-A728-5E417D6129B5}">
      <dsp:nvSpPr>
        <dsp:cNvPr id="0" name=""/>
        <dsp:cNvSpPr/>
      </dsp:nvSpPr>
      <dsp:spPr>
        <a:xfrm>
          <a:off x="4363560" y="2347968"/>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F239D8-FF30-4C2F-B77C-8A6D46D8EFE8}">
      <dsp:nvSpPr>
        <dsp:cNvPr id="0" name=""/>
        <dsp:cNvSpPr/>
      </dsp:nvSpPr>
      <dsp:spPr>
        <a:xfrm>
          <a:off x="5347707" y="2347968"/>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BA18A6-7AD1-4A66-AFB1-CDD59B558D5A}">
      <dsp:nvSpPr>
        <dsp:cNvPr id="0" name=""/>
        <dsp:cNvSpPr/>
      </dsp:nvSpPr>
      <dsp:spPr>
        <a:xfrm>
          <a:off x="6331854" y="2347968"/>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C85D9F-4D30-4E1B-A7EA-B8005C178BEB}">
      <dsp:nvSpPr>
        <dsp:cNvPr id="0" name=""/>
        <dsp:cNvSpPr/>
      </dsp:nvSpPr>
      <dsp:spPr>
        <a:xfrm>
          <a:off x="7316002" y="2347968"/>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1849B-0CD1-4A90-BC8E-7E373D35F60D}">
      <dsp:nvSpPr>
        <dsp:cNvPr id="0" name=""/>
        <dsp:cNvSpPr/>
      </dsp:nvSpPr>
      <dsp:spPr>
        <a:xfrm>
          <a:off x="1411118" y="2569665"/>
          <a:ext cx="6974272" cy="634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zh-TW" altLang="en-US" sz="1800" b="1" kern="1200" dirty="0">
              <a:latin typeface="標楷體" panose="03000509000000000000" pitchFamily="65" charset="-120"/>
              <a:ea typeface="標楷體" panose="03000509000000000000" pitchFamily="65" charset="-120"/>
            </a:rPr>
            <a:t>文字風格慧黠機智、妙趣橫生</a:t>
          </a:r>
        </a:p>
      </dsp:txBody>
      <dsp:txXfrm>
        <a:off x="1411118" y="2569665"/>
        <a:ext cx="6974272" cy="634024"/>
      </dsp:txXfrm>
    </dsp:sp>
    <dsp:sp modelId="{360ED9C0-FC92-4EF2-A4B8-9FDF9F4F00D2}">
      <dsp:nvSpPr>
        <dsp:cNvPr id="0" name=""/>
        <dsp:cNvSpPr/>
      </dsp:nvSpPr>
      <dsp:spPr>
        <a:xfrm>
          <a:off x="1411118" y="3203690"/>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CB982B-4F3A-4425-9994-7354E5B4BDFC}">
      <dsp:nvSpPr>
        <dsp:cNvPr id="0" name=""/>
        <dsp:cNvSpPr/>
      </dsp:nvSpPr>
      <dsp:spPr>
        <a:xfrm>
          <a:off x="2395265" y="3203690"/>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DADB9E-06AC-4C3F-86EF-888D233D5667}">
      <dsp:nvSpPr>
        <dsp:cNvPr id="0" name=""/>
        <dsp:cNvSpPr/>
      </dsp:nvSpPr>
      <dsp:spPr>
        <a:xfrm>
          <a:off x="3379412" y="3203690"/>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BF7FD3-CD44-4599-B5B8-ADBFD9542F36}">
      <dsp:nvSpPr>
        <dsp:cNvPr id="0" name=""/>
        <dsp:cNvSpPr/>
      </dsp:nvSpPr>
      <dsp:spPr>
        <a:xfrm>
          <a:off x="4363560" y="3203690"/>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FA2B2B-E5C2-4934-98E8-A7DD72F6443E}">
      <dsp:nvSpPr>
        <dsp:cNvPr id="0" name=""/>
        <dsp:cNvSpPr/>
      </dsp:nvSpPr>
      <dsp:spPr>
        <a:xfrm>
          <a:off x="5347707" y="3203690"/>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8C3A4E-382D-462C-9242-4F0F7F5CE255}">
      <dsp:nvSpPr>
        <dsp:cNvPr id="0" name=""/>
        <dsp:cNvSpPr/>
      </dsp:nvSpPr>
      <dsp:spPr>
        <a:xfrm>
          <a:off x="6331854" y="3203690"/>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2442F5-A2D0-423B-88BD-BF29A45197DA}">
      <dsp:nvSpPr>
        <dsp:cNvPr id="0" name=""/>
        <dsp:cNvSpPr/>
      </dsp:nvSpPr>
      <dsp:spPr>
        <a:xfrm>
          <a:off x="7316002" y="3203690"/>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4871A1-69A9-4941-8682-B774D27C27CC}">
      <dsp:nvSpPr>
        <dsp:cNvPr id="0" name=""/>
        <dsp:cNvSpPr/>
      </dsp:nvSpPr>
      <dsp:spPr>
        <a:xfrm>
          <a:off x="1411118" y="3425386"/>
          <a:ext cx="6974272" cy="634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zh-TW" altLang="en-US" sz="1800" b="1" kern="1200" dirty="0">
              <a:latin typeface="標楷體" panose="03000509000000000000" pitchFamily="65" charset="-120"/>
              <a:ea typeface="標楷體" panose="03000509000000000000" pitchFamily="65" charset="-120"/>
            </a:rPr>
            <a:t>穿插哲學、金融、數學等知識</a:t>
          </a:r>
        </a:p>
      </dsp:txBody>
      <dsp:txXfrm>
        <a:off x="1411118" y="3425386"/>
        <a:ext cx="6974272" cy="634024"/>
      </dsp:txXfrm>
    </dsp:sp>
    <dsp:sp modelId="{D1C6CAE1-5A0A-428C-942E-85EEA6389095}">
      <dsp:nvSpPr>
        <dsp:cNvPr id="0" name=""/>
        <dsp:cNvSpPr/>
      </dsp:nvSpPr>
      <dsp:spPr>
        <a:xfrm>
          <a:off x="1411118" y="4059411"/>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89B43-7F8C-48A8-83BF-FC12F7E1D0C6}">
      <dsp:nvSpPr>
        <dsp:cNvPr id="0" name=""/>
        <dsp:cNvSpPr/>
      </dsp:nvSpPr>
      <dsp:spPr>
        <a:xfrm>
          <a:off x="2395265" y="4059411"/>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CEFE0D-C3B6-4E9E-BBAC-48B1B6008C3C}">
      <dsp:nvSpPr>
        <dsp:cNvPr id="0" name=""/>
        <dsp:cNvSpPr/>
      </dsp:nvSpPr>
      <dsp:spPr>
        <a:xfrm>
          <a:off x="3379412" y="4059411"/>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EBAD68-30B7-4485-B42C-1108EFDC29F5}">
      <dsp:nvSpPr>
        <dsp:cNvPr id="0" name=""/>
        <dsp:cNvSpPr/>
      </dsp:nvSpPr>
      <dsp:spPr>
        <a:xfrm>
          <a:off x="4363560" y="4059411"/>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D54F3B-6970-4F41-85EA-6EDAA49FB38B}">
      <dsp:nvSpPr>
        <dsp:cNvPr id="0" name=""/>
        <dsp:cNvSpPr/>
      </dsp:nvSpPr>
      <dsp:spPr>
        <a:xfrm>
          <a:off x="5347707" y="4059411"/>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A7E121-ED2C-49F1-AD92-EF82DFB3B3F5}">
      <dsp:nvSpPr>
        <dsp:cNvPr id="0" name=""/>
        <dsp:cNvSpPr/>
      </dsp:nvSpPr>
      <dsp:spPr>
        <a:xfrm>
          <a:off x="6331854" y="4059411"/>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58DF42-1AC6-4E88-8880-63C3739110AC}">
      <dsp:nvSpPr>
        <dsp:cNvPr id="0" name=""/>
        <dsp:cNvSpPr/>
      </dsp:nvSpPr>
      <dsp:spPr>
        <a:xfrm>
          <a:off x="7316002" y="4059411"/>
          <a:ext cx="929903" cy="154983"/>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1FB74-A177-460B-918D-EAD57A62CD75}">
      <dsp:nvSpPr>
        <dsp:cNvPr id="0" name=""/>
        <dsp:cNvSpPr/>
      </dsp:nvSpPr>
      <dsp:spPr>
        <a:xfrm>
          <a:off x="1128127" y="1158354"/>
          <a:ext cx="4122618" cy="1431730"/>
        </a:xfrm>
        <a:prstGeom prst="ellipse">
          <a:avLst/>
        </a:prstGeom>
        <a:solidFill>
          <a:schemeClr val="accent4">
            <a:tint val="50000"/>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341CACCA-7BB2-4179-9B81-33A788DFBD89}">
      <dsp:nvSpPr>
        <dsp:cNvPr id="0" name=""/>
        <dsp:cNvSpPr/>
      </dsp:nvSpPr>
      <dsp:spPr>
        <a:xfrm>
          <a:off x="2796349" y="4664178"/>
          <a:ext cx="798957" cy="511332"/>
        </a:xfrm>
        <a:prstGeom prst="downArrow">
          <a:avLst/>
        </a:prstGeom>
        <a:solidFill>
          <a:schemeClr val="accent4">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83E878E-76C1-410D-9160-257547437BDD}">
      <dsp:nvSpPr>
        <dsp:cNvPr id="0" name=""/>
        <dsp:cNvSpPr/>
      </dsp:nvSpPr>
      <dsp:spPr>
        <a:xfrm>
          <a:off x="829847" y="4868378"/>
          <a:ext cx="4941197" cy="1072571"/>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zh-TW" altLang="en-US" sz="4000" b="1" kern="120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黑天鵝效應</a:t>
          </a:r>
        </a:p>
      </dsp:txBody>
      <dsp:txXfrm>
        <a:off x="829847" y="4868378"/>
        <a:ext cx="4941197" cy="1072571"/>
      </dsp:txXfrm>
    </dsp:sp>
    <dsp:sp modelId="{CA6EC554-2544-40A8-964A-F655A9923CAE}">
      <dsp:nvSpPr>
        <dsp:cNvPr id="0" name=""/>
        <dsp:cNvSpPr/>
      </dsp:nvSpPr>
      <dsp:spPr>
        <a:xfrm>
          <a:off x="2626970" y="2700661"/>
          <a:ext cx="1438122" cy="1438122"/>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zh-TW" altLang="en-US" sz="2400" b="1" i="0" kern="1200" dirty="0">
              <a:latin typeface="標楷體" panose="03000509000000000000" pitchFamily="65" charset="-120"/>
              <a:ea typeface="標楷體" panose="03000509000000000000" pitchFamily="65" charset="-120"/>
            </a:rPr>
            <a:t>變可解釋或可預測</a:t>
          </a:r>
          <a:endParaRPr lang="zh-TW" altLang="en-US" sz="2400" b="1" kern="1200" dirty="0">
            <a:latin typeface="標楷體" panose="03000509000000000000" pitchFamily="65" charset="-120"/>
            <a:ea typeface="標楷體" panose="03000509000000000000" pitchFamily="65" charset="-120"/>
          </a:endParaRPr>
        </a:p>
      </dsp:txBody>
      <dsp:txXfrm>
        <a:off x="2837578" y="2911269"/>
        <a:ext cx="1016906" cy="1016906"/>
      </dsp:txXfrm>
    </dsp:sp>
    <dsp:sp modelId="{BACE4F0B-4EDA-4227-B502-AB5FFA0E299B}">
      <dsp:nvSpPr>
        <dsp:cNvPr id="0" name=""/>
        <dsp:cNvSpPr/>
      </dsp:nvSpPr>
      <dsp:spPr>
        <a:xfrm>
          <a:off x="1597913" y="1621749"/>
          <a:ext cx="1438122" cy="1438122"/>
        </a:xfrm>
        <a:prstGeom prst="ellipse">
          <a:avLst/>
        </a:prstGeom>
        <a:solidFill>
          <a:schemeClr val="accent4">
            <a:hueOff val="4900445"/>
            <a:satOff val="-20388"/>
            <a:lumOff val="480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zh-TW" altLang="en-US" sz="2400" b="1" i="0" kern="1200" dirty="0">
              <a:latin typeface="標楷體" panose="03000509000000000000" pitchFamily="65" charset="-120"/>
              <a:ea typeface="標楷體" panose="03000509000000000000" pitchFamily="65" charset="-120"/>
            </a:rPr>
            <a:t>讓人不相信其出現</a:t>
          </a:r>
          <a:endParaRPr lang="zh-TW" altLang="en-US" sz="2400" b="1" kern="1200" dirty="0">
            <a:latin typeface="標楷體" panose="03000509000000000000" pitchFamily="65" charset="-120"/>
            <a:ea typeface="標楷體" panose="03000509000000000000" pitchFamily="65" charset="-120"/>
          </a:endParaRPr>
        </a:p>
      </dsp:txBody>
      <dsp:txXfrm>
        <a:off x="1808521" y="1832357"/>
        <a:ext cx="1016906" cy="1016906"/>
      </dsp:txXfrm>
    </dsp:sp>
    <dsp:sp modelId="{E3AC79A1-CC79-43DB-B3A3-074D8EDA1836}">
      <dsp:nvSpPr>
        <dsp:cNvPr id="0" name=""/>
        <dsp:cNvSpPr/>
      </dsp:nvSpPr>
      <dsp:spPr>
        <a:xfrm>
          <a:off x="3067994" y="1274043"/>
          <a:ext cx="1438122" cy="1438122"/>
        </a:xfrm>
        <a:prstGeom prst="ellipse">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zh-TW" altLang="en-US" sz="2400" b="1" i="0" kern="1200" dirty="0">
              <a:latin typeface="標楷體" panose="03000509000000000000" pitchFamily="65" charset="-120"/>
              <a:ea typeface="標楷體" panose="03000509000000000000" pitchFamily="65" charset="-120"/>
            </a:rPr>
            <a:t>極大的衝擊</a:t>
          </a:r>
          <a:endParaRPr lang="zh-TW" altLang="en-US" sz="2400" b="1" kern="1200" dirty="0">
            <a:latin typeface="標楷體" panose="03000509000000000000" pitchFamily="65" charset="-120"/>
            <a:ea typeface="標楷體" panose="03000509000000000000" pitchFamily="65" charset="-120"/>
          </a:endParaRPr>
        </a:p>
      </dsp:txBody>
      <dsp:txXfrm>
        <a:off x="3278602" y="1484651"/>
        <a:ext cx="1016906" cy="1016906"/>
      </dsp:txXfrm>
    </dsp:sp>
    <dsp:sp modelId="{127FFE9E-9FF7-44C7-9A20-CB389F6514F0}">
      <dsp:nvSpPr>
        <dsp:cNvPr id="0" name=""/>
        <dsp:cNvSpPr/>
      </dsp:nvSpPr>
      <dsp:spPr>
        <a:xfrm>
          <a:off x="958748" y="939596"/>
          <a:ext cx="4474159" cy="3579327"/>
        </a:xfrm>
        <a:prstGeom prst="funnel">
          <a:avLst/>
        </a:prstGeom>
        <a:solidFill>
          <a:schemeClr val="lt1">
            <a:alpha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D65CA1-20E6-4A39-B66B-165293E875B5}">
      <dsp:nvSpPr>
        <dsp:cNvPr id="0" name=""/>
        <dsp:cNvSpPr/>
      </dsp:nvSpPr>
      <dsp:spPr>
        <a:xfrm>
          <a:off x="-6142618" y="-939787"/>
          <a:ext cx="7312063" cy="7312063"/>
        </a:xfrm>
        <a:prstGeom prst="blockArc">
          <a:avLst>
            <a:gd name="adj1" fmla="val 18900000"/>
            <a:gd name="adj2" fmla="val 2700000"/>
            <a:gd name="adj3" fmla="val 295"/>
          </a:avLst>
        </a:pr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4B53B94-F3E1-4B33-88B1-919A4C5A538F}">
      <dsp:nvSpPr>
        <dsp:cNvPr id="0" name=""/>
        <dsp:cNvSpPr/>
      </dsp:nvSpPr>
      <dsp:spPr>
        <a:xfrm>
          <a:off x="612039" y="417649"/>
          <a:ext cx="6900680" cy="835733"/>
        </a:xfrm>
        <a:prstGeom prst="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63364" tIns="73660" rIns="73660" bIns="73660" numCol="1" spcCol="1270" anchor="ctr" anchorCtr="0">
          <a:noAutofit/>
        </a:bodyPr>
        <a:lstStyle/>
        <a:p>
          <a:pPr marL="0" lvl="0" indent="0" algn="l" defTabSz="1289050">
            <a:lnSpc>
              <a:spcPct val="90000"/>
            </a:lnSpc>
            <a:spcBef>
              <a:spcPct val="0"/>
            </a:spcBef>
            <a:spcAft>
              <a:spcPct val="35000"/>
            </a:spcAft>
            <a:buNone/>
          </a:pPr>
          <a:r>
            <a:rPr lang="zh-TW" altLang="en-US" sz="2900" b="1" i="0" kern="1200" dirty="0">
              <a:latin typeface="標楷體" panose="03000509000000000000" pitchFamily="65" charset="-120"/>
              <a:ea typeface="標楷體" panose="03000509000000000000" pitchFamily="65" charset="-120"/>
            </a:rPr>
            <a:t>變異、挑戰，刺激愈多 進步愈多</a:t>
          </a:r>
          <a:endParaRPr lang="zh-TW" altLang="en-US" sz="2900" b="1" kern="1200" dirty="0">
            <a:latin typeface="標楷體" panose="03000509000000000000" pitchFamily="65" charset="-120"/>
            <a:ea typeface="標楷體" panose="03000509000000000000" pitchFamily="65" charset="-120"/>
          </a:endParaRPr>
        </a:p>
      </dsp:txBody>
      <dsp:txXfrm>
        <a:off x="612039" y="417649"/>
        <a:ext cx="6900680" cy="835733"/>
      </dsp:txXfrm>
    </dsp:sp>
    <dsp:sp modelId="{1F07CB2E-3C94-44DD-9E8A-E3BE640FBFD9}">
      <dsp:nvSpPr>
        <dsp:cNvPr id="0" name=""/>
        <dsp:cNvSpPr/>
      </dsp:nvSpPr>
      <dsp:spPr>
        <a:xfrm>
          <a:off x="89705" y="313182"/>
          <a:ext cx="1044667" cy="104466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9EF7B3FB-D634-4C77-82D1-0279A7E230EC}">
      <dsp:nvSpPr>
        <dsp:cNvPr id="0" name=""/>
        <dsp:cNvSpPr/>
      </dsp:nvSpPr>
      <dsp:spPr>
        <a:xfrm>
          <a:off x="1091184" y="1671467"/>
          <a:ext cx="6421535" cy="835733"/>
        </a:xfrm>
        <a:prstGeom prst="rect">
          <a:avLst/>
        </a:prstGeom>
        <a:solidFill>
          <a:schemeClr val="accent4">
            <a:hueOff val="3266964"/>
            <a:satOff val="-13592"/>
            <a:lumOff val="320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63364" tIns="73660" rIns="73660" bIns="73660" numCol="1" spcCol="1270" anchor="ctr" anchorCtr="0">
          <a:noAutofit/>
        </a:bodyPr>
        <a:lstStyle/>
        <a:p>
          <a:pPr marL="0" lvl="0" indent="0" algn="l" defTabSz="1289050">
            <a:lnSpc>
              <a:spcPct val="90000"/>
            </a:lnSpc>
            <a:spcBef>
              <a:spcPct val="0"/>
            </a:spcBef>
            <a:spcAft>
              <a:spcPct val="35000"/>
            </a:spcAft>
            <a:buNone/>
          </a:pPr>
          <a:r>
            <a:rPr lang="zh-TW" altLang="en-US" sz="2900" b="1" i="0" kern="1200" dirty="0">
              <a:latin typeface="標楷體" panose="03000509000000000000" pitchFamily="65" charset="-120"/>
              <a:ea typeface="標楷體" panose="03000509000000000000" pitchFamily="65" charset="-120"/>
            </a:rPr>
            <a:t>波動、使「它」變得更強大</a:t>
          </a:r>
          <a:endParaRPr lang="zh-TW" altLang="en-US" sz="2900" b="1" kern="1200" dirty="0">
            <a:latin typeface="標楷體" panose="03000509000000000000" pitchFamily="65" charset="-120"/>
            <a:ea typeface="標楷體" panose="03000509000000000000" pitchFamily="65" charset="-120"/>
          </a:endParaRPr>
        </a:p>
      </dsp:txBody>
      <dsp:txXfrm>
        <a:off x="1091184" y="1671467"/>
        <a:ext cx="6421535" cy="835733"/>
      </dsp:txXfrm>
    </dsp:sp>
    <dsp:sp modelId="{DA0BEFC0-0A9A-45E2-AF81-76C4923E7D9A}">
      <dsp:nvSpPr>
        <dsp:cNvPr id="0" name=""/>
        <dsp:cNvSpPr/>
      </dsp:nvSpPr>
      <dsp:spPr>
        <a:xfrm>
          <a:off x="568850" y="1567001"/>
          <a:ext cx="1044667" cy="104466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EED64155-3E1B-4AF1-BA0A-A8A4859E9648}">
      <dsp:nvSpPr>
        <dsp:cNvPr id="0" name=""/>
        <dsp:cNvSpPr/>
      </dsp:nvSpPr>
      <dsp:spPr>
        <a:xfrm>
          <a:off x="1091184" y="2925286"/>
          <a:ext cx="6421535" cy="835733"/>
        </a:xfrm>
        <a:prstGeom prst="rect">
          <a:avLst/>
        </a:prstGeom>
        <a:solidFill>
          <a:schemeClr val="accent4">
            <a:hueOff val="6533927"/>
            <a:satOff val="-27185"/>
            <a:lumOff val="640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63364" tIns="73660" rIns="73660" bIns="73660" numCol="1" spcCol="1270" anchor="ctr" anchorCtr="0">
          <a:noAutofit/>
        </a:bodyPr>
        <a:lstStyle/>
        <a:p>
          <a:pPr marL="0" lvl="0" indent="0" algn="l" defTabSz="1289050">
            <a:lnSpc>
              <a:spcPct val="90000"/>
            </a:lnSpc>
            <a:spcBef>
              <a:spcPct val="0"/>
            </a:spcBef>
            <a:spcAft>
              <a:spcPct val="35000"/>
            </a:spcAft>
            <a:buNone/>
          </a:pPr>
          <a:r>
            <a:rPr lang="zh-TW" altLang="en-US" sz="2900" b="1" i="0" kern="1200" dirty="0">
              <a:latin typeface="標楷體" panose="03000509000000000000" pitchFamily="65" charset="-120"/>
              <a:ea typeface="標楷體" panose="03000509000000000000" pitchFamily="65" charset="-120"/>
            </a:rPr>
            <a:t>安逸和穩定成為了失去進步的契機</a:t>
          </a:r>
          <a:endParaRPr lang="zh-TW" altLang="en-US" sz="2900" b="1" kern="1200" dirty="0">
            <a:latin typeface="標楷體" panose="03000509000000000000" pitchFamily="65" charset="-120"/>
            <a:ea typeface="標楷體" panose="03000509000000000000" pitchFamily="65" charset="-120"/>
          </a:endParaRPr>
        </a:p>
      </dsp:txBody>
      <dsp:txXfrm>
        <a:off x="1091184" y="2925286"/>
        <a:ext cx="6421535" cy="835733"/>
      </dsp:txXfrm>
    </dsp:sp>
    <dsp:sp modelId="{0997294F-F15E-423D-AFED-91D299D2C243}">
      <dsp:nvSpPr>
        <dsp:cNvPr id="0" name=""/>
        <dsp:cNvSpPr/>
      </dsp:nvSpPr>
      <dsp:spPr>
        <a:xfrm>
          <a:off x="568850" y="2820819"/>
          <a:ext cx="1044667" cy="104466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9624C55C-B851-4DBC-AC1D-3EEB5CD6B173}">
      <dsp:nvSpPr>
        <dsp:cNvPr id="0" name=""/>
        <dsp:cNvSpPr/>
      </dsp:nvSpPr>
      <dsp:spPr>
        <a:xfrm>
          <a:off x="612039" y="4179104"/>
          <a:ext cx="6900680" cy="835733"/>
        </a:xfrm>
        <a:prstGeom prst="rect">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63364" tIns="73660" rIns="73660" bIns="73660" numCol="1" spcCol="1270" anchor="ctr" anchorCtr="0">
          <a:noAutofit/>
        </a:bodyPr>
        <a:lstStyle/>
        <a:p>
          <a:pPr marL="0" lvl="0" indent="0" algn="l" defTabSz="1289050">
            <a:lnSpc>
              <a:spcPct val="90000"/>
            </a:lnSpc>
            <a:spcBef>
              <a:spcPct val="0"/>
            </a:spcBef>
            <a:spcAft>
              <a:spcPct val="35000"/>
            </a:spcAft>
            <a:buNone/>
          </a:pPr>
          <a:r>
            <a:rPr lang="zh-TW" altLang="en-US" sz="2900" b="1" i="0" kern="1200" dirty="0">
              <a:latin typeface="標楷體" panose="03000509000000000000" pitchFamily="65" charset="-120"/>
              <a:ea typeface="標楷體" panose="03000509000000000000" pitchFamily="65" charset="-120"/>
            </a:rPr>
            <a:t>脆弱的相反不是堅固而是反脆弱</a:t>
          </a:r>
          <a:endParaRPr lang="zh-TW" altLang="en-US" sz="2900" b="1" kern="1200" dirty="0">
            <a:latin typeface="標楷體" panose="03000509000000000000" pitchFamily="65" charset="-120"/>
            <a:ea typeface="標楷體" panose="03000509000000000000" pitchFamily="65" charset="-120"/>
          </a:endParaRPr>
        </a:p>
      </dsp:txBody>
      <dsp:txXfrm>
        <a:off x="612039" y="4179104"/>
        <a:ext cx="6900680" cy="835733"/>
      </dsp:txXfrm>
    </dsp:sp>
    <dsp:sp modelId="{5AB641B8-E5E9-4122-985C-4529BEC1D7CE}">
      <dsp:nvSpPr>
        <dsp:cNvPr id="0" name=""/>
        <dsp:cNvSpPr/>
      </dsp:nvSpPr>
      <dsp:spPr>
        <a:xfrm>
          <a:off x="89705" y="4074637"/>
          <a:ext cx="1044667" cy="104466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E9839B-DE00-43F1-A7C4-A292179FAE1F}">
      <dsp:nvSpPr>
        <dsp:cNvPr id="0" name=""/>
        <dsp:cNvSpPr/>
      </dsp:nvSpPr>
      <dsp:spPr>
        <a:xfrm>
          <a:off x="164488" y="1161197"/>
          <a:ext cx="4192004" cy="2983077"/>
        </a:xfrm>
        <a:prstGeom prst="frame">
          <a:avLst>
            <a:gd name="adj1" fmla="val 5450"/>
          </a:avLst>
        </a:prstGeom>
        <a:solidFill>
          <a:schemeClr val="accent2">
            <a:tint val="50000"/>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7F879197-2AF2-4620-9763-EC42FF965ACF}">
      <dsp:nvSpPr>
        <dsp:cNvPr id="0" name=""/>
        <dsp:cNvSpPr/>
      </dsp:nvSpPr>
      <dsp:spPr>
        <a:xfrm>
          <a:off x="3309" y="803762"/>
          <a:ext cx="4030825" cy="2821730"/>
        </a:xfrm>
        <a:prstGeom prst="rect">
          <a:avLst/>
        </a:prstGeom>
        <a:blipFill rotWithShape="1">
          <a:blip xmlns:r="http://schemas.openxmlformats.org/officeDocument/2006/relationships" r:embed="rId1"/>
          <a:srcRect/>
          <a:stretch>
            <a:fillRect l="-12000" r="-12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7AD2B66E-9848-4A14-A8EF-DEC39EF988C2}">
      <dsp:nvSpPr>
        <dsp:cNvPr id="0" name=""/>
        <dsp:cNvSpPr/>
      </dsp:nvSpPr>
      <dsp:spPr>
        <a:xfrm>
          <a:off x="328376" y="3626495"/>
          <a:ext cx="3866938" cy="35409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406400" tIns="152400" rIns="406400" bIns="152400" numCol="1" spcCol="1270" anchor="ctr" anchorCtr="0">
          <a:noAutofit/>
        </a:bodyPr>
        <a:lstStyle/>
        <a:p>
          <a:pPr marL="0" lvl="0" indent="0" algn="l" defTabSz="1778000">
            <a:lnSpc>
              <a:spcPct val="90000"/>
            </a:lnSpc>
            <a:spcBef>
              <a:spcPct val="0"/>
            </a:spcBef>
            <a:spcAft>
              <a:spcPct val="35000"/>
            </a:spcAft>
            <a:buNone/>
          </a:pPr>
          <a:r>
            <a:rPr lang="zh-TW" altLang="en-US" sz="4000" b="1" kern="1200" dirty="0">
              <a:latin typeface="標楷體" panose="03000509000000000000" pitchFamily="65" charset="-120"/>
              <a:ea typeface="標楷體" panose="03000509000000000000" pitchFamily="65" charset="-120"/>
            </a:rPr>
            <a:t>線性</a:t>
          </a:r>
        </a:p>
      </dsp:txBody>
      <dsp:txXfrm>
        <a:off x="328376" y="3626495"/>
        <a:ext cx="3866938" cy="354094"/>
      </dsp:txXfrm>
    </dsp:sp>
    <dsp:sp modelId="{4FCF4A16-2441-410B-B885-9CAA53D13404}">
      <dsp:nvSpPr>
        <dsp:cNvPr id="0" name=""/>
        <dsp:cNvSpPr/>
      </dsp:nvSpPr>
      <dsp:spPr>
        <a:xfrm>
          <a:off x="4527153" y="1161197"/>
          <a:ext cx="1916538" cy="2983077"/>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E9839B-DE00-43F1-A7C4-A292179FAE1F}">
      <dsp:nvSpPr>
        <dsp:cNvPr id="0" name=""/>
        <dsp:cNvSpPr/>
      </dsp:nvSpPr>
      <dsp:spPr>
        <a:xfrm>
          <a:off x="164488" y="1161197"/>
          <a:ext cx="4192004" cy="2983077"/>
        </a:xfrm>
        <a:prstGeom prst="frame">
          <a:avLst>
            <a:gd name="adj1" fmla="val 5450"/>
          </a:avLst>
        </a:prstGeom>
        <a:solidFill>
          <a:schemeClr val="accent2">
            <a:tint val="50000"/>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7F879197-2AF2-4620-9763-EC42FF965ACF}">
      <dsp:nvSpPr>
        <dsp:cNvPr id="0" name=""/>
        <dsp:cNvSpPr/>
      </dsp:nvSpPr>
      <dsp:spPr>
        <a:xfrm>
          <a:off x="3309" y="803762"/>
          <a:ext cx="4030825" cy="2821730"/>
        </a:xfrm>
        <a:prstGeom prst="rect">
          <a:avLst/>
        </a:prstGeom>
        <a:blipFill rotWithShape="1">
          <a:blip xmlns:r="http://schemas.openxmlformats.org/officeDocument/2006/relationships" r:embed="rId1"/>
          <a:srcRect/>
          <a:stretch>
            <a:fillRect l="-10000" r="-10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7AD2B66E-9848-4A14-A8EF-DEC39EF988C2}">
      <dsp:nvSpPr>
        <dsp:cNvPr id="0" name=""/>
        <dsp:cNvSpPr/>
      </dsp:nvSpPr>
      <dsp:spPr>
        <a:xfrm>
          <a:off x="328376" y="3626495"/>
          <a:ext cx="3866938" cy="35409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406400" tIns="152400" rIns="406400" bIns="152400" numCol="1" spcCol="1270" anchor="ctr" anchorCtr="0">
          <a:noAutofit/>
        </a:bodyPr>
        <a:lstStyle/>
        <a:p>
          <a:pPr marL="0" lvl="0" indent="0" algn="l" defTabSz="1778000">
            <a:lnSpc>
              <a:spcPct val="90000"/>
            </a:lnSpc>
            <a:spcBef>
              <a:spcPct val="0"/>
            </a:spcBef>
            <a:spcAft>
              <a:spcPct val="35000"/>
            </a:spcAft>
            <a:buNone/>
          </a:pPr>
          <a:r>
            <a:rPr lang="zh-TW" altLang="en-US" sz="4000" b="1" kern="1200" dirty="0">
              <a:latin typeface="標楷體" panose="03000509000000000000" pitchFamily="65" charset="-120"/>
              <a:ea typeface="標楷體" panose="03000509000000000000" pitchFamily="65" charset="-120"/>
            </a:rPr>
            <a:t>非線性</a:t>
          </a:r>
        </a:p>
      </dsp:txBody>
      <dsp:txXfrm>
        <a:off x="328376" y="3626495"/>
        <a:ext cx="3866938" cy="354094"/>
      </dsp:txXfrm>
    </dsp:sp>
    <dsp:sp modelId="{4FCF4A16-2441-410B-B885-9CAA53D13404}">
      <dsp:nvSpPr>
        <dsp:cNvPr id="0" name=""/>
        <dsp:cNvSpPr/>
      </dsp:nvSpPr>
      <dsp:spPr>
        <a:xfrm>
          <a:off x="4527153" y="1161197"/>
          <a:ext cx="1916538" cy="2983077"/>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980EBC-F0F9-40F2-965A-C71219BA16A0}">
      <dsp:nvSpPr>
        <dsp:cNvPr id="0" name=""/>
        <dsp:cNvSpPr/>
      </dsp:nvSpPr>
      <dsp:spPr>
        <a:xfrm>
          <a:off x="0" y="0"/>
          <a:ext cx="617138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EDDE6A-81D2-4191-90CB-CACA27159FCC}">
      <dsp:nvSpPr>
        <dsp:cNvPr id="0" name=""/>
        <dsp:cNvSpPr/>
      </dsp:nvSpPr>
      <dsp:spPr>
        <a:xfrm>
          <a:off x="0" y="0"/>
          <a:ext cx="1234276" cy="5625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t" anchorCtr="0">
          <a:noAutofit/>
        </a:bodyPr>
        <a:lstStyle/>
        <a:p>
          <a:pPr marL="0" lvl="0" indent="0" algn="l" defTabSz="2667000">
            <a:lnSpc>
              <a:spcPct val="90000"/>
            </a:lnSpc>
            <a:spcBef>
              <a:spcPct val="0"/>
            </a:spcBef>
            <a:spcAft>
              <a:spcPct val="35000"/>
            </a:spcAft>
            <a:buNone/>
          </a:pPr>
          <a:r>
            <a:rPr lang="zh-TW" altLang="en-US" sz="6000" b="1" kern="1200"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標楷體" panose="03000509000000000000" pitchFamily="65" charset="-120"/>
              <a:ea typeface="標楷體" panose="03000509000000000000" pitchFamily="65" charset="-120"/>
            </a:rPr>
            <a:t>培養反脆弱</a:t>
          </a:r>
          <a:endParaRPr lang="zh-TW" altLang="en-US" sz="6000" b="1" kern="1200" dirty="0">
            <a:latin typeface="標楷體" panose="03000509000000000000" pitchFamily="65" charset="-120"/>
            <a:ea typeface="標楷體" panose="03000509000000000000" pitchFamily="65" charset="-120"/>
          </a:endParaRPr>
        </a:p>
      </dsp:txBody>
      <dsp:txXfrm>
        <a:off x="0" y="0"/>
        <a:ext cx="1234276" cy="5625016"/>
      </dsp:txXfrm>
    </dsp:sp>
    <dsp:sp modelId="{5CDCAB97-5EA7-4DFE-97ED-2762130BF2BD}">
      <dsp:nvSpPr>
        <dsp:cNvPr id="0" name=""/>
        <dsp:cNvSpPr/>
      </dsp:nvSpPr>
      <dsp:spPr>
        <a:xfrm>
          <a:off x="1326847" y="130737"/>
          <a:ext cx="4844534" cy="2614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t" anchorCtr="0">
          <a:noAutofit/>
        </a:bodyPr>
        <a:lstStyle/>
        <a:p>
          <a:pPr marL="0" lvl="0" indent="0" algn="l" defTabSz="2400300">
            <a:lnSpc>
              <a:spcPct val="90000"/>
            </a:lnSpc>
            <a:spcBef>
              <a:spcPct val="0"/>
            </a:spcBef>
            <a:spcAft>
              <a:spcPct val="35000"/>
            </a:spcAft>
            <a:buNone/>
          </a:pPr>
          <a:r>
            <a:rPr lang="zh-TW" altLang="en-US" sz="5400" b="1" kern="1200" dirty="0">
              <a:latin typeface="標楷體" panose="03000509000000000000" pitchFamily="65" charset="-120"/>
              <a:ea typeface="標楷體" panose="03000509000000000000" pitchFamily="65" charset="-120"/>
            </a:rPr>
            <a:t>生理上培養抵抗力</a:t>
          </a:r>
        </a:p>
      </dsp:txBody>
      <dsp:txXfrm>
        <a:off x="1326847" y="130737"/>
        <a:ext cx="4844534" cy="2614753"/>
      </dsp:txXfrm>
    </dsp:sp>
    <dsp:sp modelId="{9B7F03DD-BE4A-46C6-83E9-809E485A4077}">
      <dsp:nvSpPr>
        <dsp:cNvPr id="0" name=""/>
        <dsp:cNvSpPr/>
      </dsp:nvSpPr>
      <dsp:spPr>
        <a:xfrm>
          <a:off x="1234276" y="2745491"/>
          <a:ext cx="49371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4A3732-9E54-43F2-88B1-D6AA66661046}">
      <dsp:nvSpPr>
        <dsp:cNvPr id="0" name=""/>
        <dsp:cNvSpPr/>
      </dsp:nvSpPr>
      <dsp:spPr>
        <a:xfrm>
          <a:off x="1326847" y="2876228"/>
          <a:ext cx="4844534" cy="2614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t" anchorCtr="0">
          <a:noAutofit/>
        </a:bodyPr>
        <a:lstStyle/>
        <a:p>
          <a:pPr marL="0" lvl="0" indent="0" algn="l" defTabSz="2400300">
            <a:lnSpc>
              <a:spcPct val="90000"/>
            </a:lnSpc>
            <a:spcBef>
              <a:spcPct val="0"/>
            </a:spcBef>
            <a:spcAft>
              <a:spcPct val="35000"/>
            </a:spcAft>
            <a:buNone/>
          </a:pPr>
          <a:r>
            <a:rPr lang="zh-TW" altLang="en-US" sz="5400" b="1" kern="1200" dirty="0">
              <a:latin typeface="標楷體" panose="03000509000000000000" pitchFamily="65" charset="-120"/>
              <a:ea typeface="標楷體" panose="03000509000000000000" pitchFamily="65" charset="-120"/>
            </a:rPr>
            <a:t>心理上培養恆毅力</a:t>
          </a:r>
        </a:p>
      </dsp:txBody>
      <dsp:txXfrm>
        <a:off x="1326847" y="2876228"/>
        <a:ext cx="4844534" cy="2614753"/>
      </dsp:txXfrm>
    </dsp:sp>
    <dsp:sp modelId="{55C1E54D-828E-468A-A895-B88FD54688F5}">
      <dsp:nvSpPr>
        <dsp:cNvPr id="0" name=""/>
        <dsp:cNvSpPr/>
      </dsp:nvSpPr>
      <dsp:spPr>
        <a:xfrm>
          <a:off x="1234276" y="5490982"/>
          <a:ext cx="493710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B463DA-E3F3-4559-B8ED-5E977E7BD243}">
      <dsp:nvSpPr>
        <dsp:cNvPr id="0" name=""/>
        <dsp:cNvSpPr/>
      </dsp:nvSpPr>
      <dsp:spPr>
        <a:xfrm>
          <a:off x="0" y="0"/>
          <a:ext cx="8518863" cy="145967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zh-TW" altLang="en-US" sz="3600" b="1" kern="1200" dirty="0">
              <a:latin typeface="標楷體" panose="03000509000000000000" pitchFamily="65" charset="-120"/>
              <a:ea typeface="標楷體" panose="03000509000000000000" pitchFamily="65" charset="-120"/>
            </a:rPr>
            <a:t>尼采</a:t>
          </a:r>
        </a:p>
        <a:p>
          <a:pPr marL="285750" lvl="1" indent="-285750" algn="l" defTabSz="1244600">
            <a:lnSpc>
              <a:spcPct val="90000"/>
            </a:lnSpc>
            <a:spcBef>
              <a:spcPct val="0"/>
            </a:spcBef>
            <a:spcAft>
              <a:spcPct val="15000"/>
            </a:spcAft>
            <a:buChar char="•"/>
          </a:pPr>
          <a:r>
            <a:rPr lang="zh-TW" altLang="en-US" sz="2800" b="1" kern="1200" dirty="0">
              <a:latin typeface="標楷體" panose="03000509000000000000" pitchFamily="65" charset="-120"/>
              <a:ea typeface="標楷體" panose="03000509000000000000" pitchFamily="65" charset="-120"/>
            </a:rPr>
            <a:t>殺不死的我使我更強大</a:t>
          </a:r>
        </a:p>
      </dsp:txBody>
      <dsp:txXfrm>
        <a:off x="1849740" y="0"/>
        <a:ext cx="6669122" cy="1459679"/>
      </dsp:txXfrm>
    </dsp:sp>
    <dsp:sp modelId="{B7B09251-BA60-43DD-A6D8-4320CB621E45}">
      <dsp:nvSpPr>
        <dsp:cNvPr id="0" name=""/>
        <dsp:cNvSpPr/>
      </dsp:nvSpPr>
      <dsp:spPr>
        <a:xfrm>
          <a:off x="145967" y="145967"/>
          <a:ext cx="1703772" cy="1167743"/>
        </a:xfrm>
        <a:prstGeom prst="roundRect">
          <a:avLst>
            <a:gd name="adj" fmla="val 10000"/>
          </a:avLst>
        </a:prstGeom>
        <a:blipFill>
          <a:blip xmlns:r="http://schemas.openxmlformats.org/officeDocument/2006/relationships" r:embed="rId1"/>
          <a:srcRect/>
          <a:stretch>
            <a:fillRect t="-70000" b="-70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C16390A-EDF4-4EE9-A511-68584AA344E6}">
      <dsp:nvSpPr>
        <dsp:cNvPr id="0" name=""/>
        <dsp:cNvSpPr/>
      </dsp:nvSpPr>
      <dsp:spPr>
        <a:xfrm>
          <a:off x="0" y="1605647"/>
          <a:ext cx="8518863" cy="1459679"/>
        </a:xfrm>
        <a:prstGeom prst="roundRect">
          <a:avLst>
            <a:gd name="adj" fmla="val 10000"/>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zh-TW" altLang="en-US" sz="3600" b="1" i="0" kern="1200" dirty="0">
              <a:latin typeface="標楷體" panose="03000509000000000000" pitchFamily="65" charset="-120"/>
              <a:ea typeface="標楷體" panose="03000509000000000000" pitchFamily="65" charset="-120"/>
            </a:rPr>
            <a:t>。蘇格拉底</a:t>
          </a:r>
          <a:endParaRPr lang="zh-TW" altLang="en-US" sz="3600" b="1" kern="1200" dirty="0">
            <a:latin typeface="標楷體" panose="03000509000000000000" pitchFamily="65" charset="-120"/>
            <a:ea typeface="標楷體" panose="03000509000000000000" pitchFamily="65" charset="-120"/>
          </a:endParaRPr>
        </a:p>
        <a:p>
          <a:pPr marL="285750" lvl="1" indent="-285750" algn="l" defTabSz="1244600">
            <a:lnSpc>
              <a:spcPct val="90000"/>
            </a:lnSpc>
            <a:spcBef>
              <a:spcPct val="0"/>
            </a:spcBef>
            <a:spcAft>
              <a:spcPct val="15000"/>
            </a:spcAft>
            <a:buChar char="•"/>
          </a:pPr>
          <a:r>
            <a:rPr lang="zh-TW" altLang="en-US" sz="2800" b="1" i="0" kern="1200" dirty="0">
              <a:latin typeface="標楷體" panose="03000509000000000000" pitchFamily="65" charset="-120"/>
              <a:ea typeface="標楷體" panose="03000509000000000000" pitchFamily="65" charset="-120"/>
            </a:rPr>
            <a:t>患難與困苦是磨練人格的最高學府</a:t>
          </a:r>
          <a:endParaRPr lang="zh-TW" altLang="en-US" sz="2800" b="1" kern="1200" dirty="0">
            <a:latin typeface="標楷體" panose="03000509000000000000" pitchFamily="65" charset="-120"/>
            <a:ea typeface="標楷體" panose="03000509000000000000" pitchFamily="65" charset="-120"/>
          </a:endParaRPr>
        </a:p>
      </dsp:txBody>
      <dsp:txXfrm>
        <a:off x="1849740" y="1605647"/>
        <a:ext cx="6669122" cy="1459679"/>
      </dsp:txXfrm>
    </dsp:sp>
    <dsp:sp modelId="{EDE76361-A774-4233-A449-42570C992A04}">
      <dsp:nvSpPr>
        <dsp:cNvPr id="0" name=""/>
        <dsp:cNvSpPr/>
      </dsp:nvSpPr>
      <dsp:spPr>
        <a:xfrm>
          <a:off x="145967" y="1751615"/>
          <a:ext cx="1703772" cy="116774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42000" b="-42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5015CED-F0AB-4167-90DF-DC475FA3232D}">
      <dsp:nvSpPr>
        <dsp:cNvPr id="0" name=""/>
        <dsp:cNvSpPr/>
      </dsp:nvSpPr>
      <dsp:spPr>
        <a:xfrm>
          <a:off x="0" y="3211294"/>
          <a:ext cx="8518863" cy="1459679"/>
        </a:xfrm>
        <a:prstGeom prst="roundRect">
          <a:avLst>
            <a:gd name="adj" fmla="val 1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zh-TW" altLang="en-US" sz="3600" b="1" i="0" kern="1200" dirty="0">
              <a:latin typeface="標楷體" panose="03000509000000000000" pitchFamily="65" charset="-120"/>
              <a:ea typeface="標楷體" panose="03000509000000000000" pitchFamily="65" charset="-120"/>
            </a:rPr>
            <a:t>愛默生</a:t>
          </a:r>
          <a:endParaRPr lang="zh-TW" altLang="en-US" sz="3600" b="1" kern="1200" dirty="0">
            <a:latin typeface="標楷體" panose="03000509000000000000" pitchFamily="65" charset="-120"/>
            <a:ea typeface="標楷體" panose="03000509000000000000" pitchFamily="65" charset="-120"/>
          </a:endParaRPr>
        </a:p>
        <a:p>
          <a:pPr marL="285750" lvl="1" indent="-285750" algn="l" defTabSz="1244600">
            <a:lnSpc>
              <a:spcPct val="90000"/>
            </a:lnSpc>
            <a:spcBef>
              <a:spcPct val="0"/>
            </a:spcBef>
            <a:spcAft>
              <a:spcPct val="15000"/>
            </a:spcAft>
            <a:buChar char="•"/>
          </a:pPr>
          <a:r>
            <a:rPr lang="zh-TW" altLang="en-US" sz="2800" b="1" i="0" kern="1200" dirty="0">
              <a:latin typeface="標楷體" panose="03000509000000000000" pitchFamily="65" charset="-120"/>
              <a:ea typeface="標楷體" panose="03000509000000000000" pitchFamily="65" charset="-120"/>
            </a:rPr>
            <a:t>災難是真理的第一程</a:t>
          </a:r>
          <a:endParaRPr lang="zh-TW" altLang="en-US" sz="2800" b="1" kern="1200" dirty="0">
            <a:latin typeface="標楷體" panose="03000509000000000000" pitchFamily="65" charset="-120"/>
            <a:ea typeface="標楷體" panose="03000509000000000000" pitchFamily="65" charset="-120"/>
          </a:endParaRPr>
        </a:p>
      </dsp:txBody>
      <dsp:txXfrm>
        <a:off x="1849740" y="3211294"/>
        <a:ext cx="6669122" cy="1459679"/>
      </dsp:txXfrm>
    </dsp:sp>
    <dsp:sp modelId="{8F7A05FE-8237-43CC-B3F1-BCE9034FBC30}">
      <dsp:nvSpPr>
        <dsp:cNvPr id="0" name=""/>
        <dsp:cNvSpPr/>
      </dsp:nvSpPr>
      <dsp:spPr>
        <a:xfrm>
          <a:off x="145967" y="3357262"/>
          <a:ext cx="1703772" cy="1167743"/>
        </a:xfrm>
        <a:prstGeom prst="roundRect">
          <a:avLst>
            <a:gd name="adj" fmla="val 10000"/>
          </a:avLst>
        </a:prstGeom>
        <a:blipFill rotWithShape="1">
          <a:blip xmlns:r="http://schemas.openxmlformats.org/officeDocument/2006/relationships" r:embed="rId3"/>
          <a:srcRect/>
          <a:stretch>
            <a:fillRect t="-58000" b="-58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181CF4-3B3D-4AF5-9E8D-94F053F318E2}" type="datetimeFigureOut">
              <a:rPr lang="zh-TW" altLang="en-US" smtClean="0"/>
              <a:t>2020/11/13</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22A041-46C3-4AFC-817C-396424894719}" type="slidenum">
              <a:rPr lang="zh-TW" altLang="en-US" smtClean="0"/>
              <a:t>‹#›</a:t>
            </a:fld>
            <a:endParaRPr lang="zh-TW" altLang="en-US"/>
          </a:p>
        </p:txBody>
      </p:sp>
    </p:spTree>
    <p:extLst>
      <p:ext uri="{BB962C8B-B14F-4D97-AF65-F5344CB8AC3E}">
        <p14:creationId xmlns:p14="http://schemas.microsoft.com/office/powerpoint/2010/main" val="2497244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4218245-E664-45C5-86E6-3AA16A12C760}"/>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53C1DD0B-E127-4890-BB69-E4D9ECE987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36A5C96D-B6D4-4B91-9BEC-4F069F2D6CD7}"/>
              </a:ext>
            </a:extLst>
          </p:cNvPr>
          <p:cNvSpPr>
            <a:spLocks noGrp="1"/>
          </p:cNvSpPr>
          <p:nvPr>
            <p:ph type="dt" sz="half" idx="10"/>
          </p:nvPr>
        </p:nvSpPr>
        <p:spPr/>
        <p:txBody>
          <a:bodyPr/>
          <a:lstStyle/>
          <a:p>
            <a:fld id="{CF3D109D-CBA2-4C88-835D-89E536F346DE}"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AD54CB8A-33FC-49AB-B981-4B4F39BAA67E}"/>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7A0952FF-2912-4FAD-9966-E1089D9666C6}"/>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1628895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4851AC-1BF0-4D4E-89BB-EAE9C73DEBCF}"/>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C3D49475-81A2-49D6-BF3C-6AAEBF82A608}"/>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7048A8B-42F7-42E0-8738-E6838EA878C6}"/>
              </a:ext>
            </a:extLst>
          </p:cNvPr>
          <p:cNvSpPr>
            <a:spLocks noGrp="1"/>
          </p:cNvSpPr>
          <p:nvPr>
            <p:ph type="dt" sz="half" idx="10"/>
          </p:nvPr>
        </p:nvSpPr>
        <p:spPr/>
        <p:txBody>
          <a:bodyPr/>
          <a:lstStyle/>
          <a:p>
            <a:fld id="{13166449-5A26-4C43-B8A7-D284A315C6DA}"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CA8B08A3-CD18-4088-8844-862A1DE4B2A9}"/>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06B1DC8A-7D4A-44C0-A7D7-D599168059A6}"/>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18166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D9FFDE27-BFF8-40D3-8A29-C22A7FF49999}"/>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C5F80E67-4456-4725-BD00-B53CAA671BAD}"/>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007ACCE-DC4B-48C7-95A7-A712EBDC2CAF}"/>
              </a:ext>
            </a:extLst>
          </p:cNvPr>
          <p:cNvSpPr>
            <a:spLocks noGrp="1"/>
          </p:cNvSpPr>
          <p:nvPr>
            <p:ph type="dt" sz="half" idx="10"/>
          </p:nvPr>
        </p:nvSpPr>
        <p:spPr/>
        <p:txBody>
          <a:bodyPr/>
          <a:lstStyle/>
          <a:p>
            <a:fld id="{0CFC0027-2113-4B37-9F9E-ACCDF01C6C6B}"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9B27B868-80AC-405F-881F-896A71672F11}"/>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3F5ED111-CBC7-476F-B762-D8205D897B60}"/>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1528048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FD56503-3DAE-4EFD-9B84-BB3A56D2979A}"/>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E83CCDD4-81E7-4E6C-8B03-C22A7F706083}"/>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D2442E9-AF33-46C7-8E6C-54A614BFCCF6}"/>
              </a:ext>
            </a:extLst>
          </p:cNvPr>
          <p:cNvSpPr>
            <a:spLocks noGrp="1"/>
          </p:cNvSpPr>
          <p:nvPr>
            <p:ph type="dt" sz="half" idx="10"/>
          </p:nvPr>
        </p:nvSpPr>
        <p:spPr/>
        <p:txBody>
          <a:bodyPr/>
          <a:lstStyle/>
          <a:p>
            <a:fld id="{160EB832-7754-4C11-8A85-5B4DC248D3F2}"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6A53A592-5AE2-445E-830A-0ED5CDCE0D59}"/>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5EA78696-853D-43F6-B9F3-5D1AD11DA444}"/>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245295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DE2777-9C22-4BF8-B9C7-2DF37AFB2CFA}"/>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186289A9-F859-4A62-BF65-E31A9D6CA4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C9BE65BD-D38A-4F00-BFA5-647F94D7B649}"/>
              </a:ext>
            </a:extLst>
          </p:cNvPr>
          <p:cNvSpPr>
            <a:spLocks noGrp="1"/>
          </p:cNvSpPr>
          <p:nvPr>
            <p:ph type="dt" sz="half" idx="10"/>
          </p:nvPr>
        </p:nvSpPr>
        <p:spPr/>
        <p:txBody>
          <a:bodyPr/>
          <a:lstStyle/>
          <a:p>
            <a:fld id="{8E12ED09-4AB9-4421-A9F0-587AE3B75351}"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9B75C2A6-2B49-427A-B8B0-A44C12E5859C}"/>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0DD40FD3-9877-462D-BCEF-22ECE447C6E4}"/>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117562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0399681-B52D-4B21-9147-EA5F651BE6B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CCBC8952-E651-425B-A6D0-6E946E397495}"/>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5E38C6B4-958E-49AA-A9A9-4251D5BCBEBF}"/>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B32C0F68-CBA4-49AC-BCD4-B85C1826A628}"/>
              </a:ext>
            </a:extLst>
          </p:cNvPr>
          <p:cNvSpPr>
            <a:spLocks noGrp="1"/>
          </p:cNvSpPr>
          <p:nvPr>
            <p:ph type="dt" sz="half" idx="10"/>
          </p:nvPr>
        </p:nvSpPr>
        <p:spPr/>
        <p:txBody>
          <a:bodyPr/>
          <a:lstStyle/>
          <a:p>
            <a:fld id="{7211AFB1-9095-4E7F-80A0-4EA0DD3257C1}" type="datetime1">
              <a:rPr lang="zh-TW" altLang="en-US" smtClean="0"/>
              <a:t>2020/11/13</a:t>
            </a:fld>
            <a:endParaRPr lang="zh-TW" altLang="en-US"/>
          </a:p>
        </p:txBody>
      </p:sp>
      <p:sp>
        <p:nvSpPr>
          <p:cNvPr id="6" name="頁尾版面配置區 5">
            <a:extLst>
              <a:ext uri="{FF2B5EF4-FFF2-40B4-BE49-F238E27FC236}">
                <a16:creationId xmlns:a16="http://schemas.microsoft.com/office/drawing/2014/main" id="{CB1BB01A-DCAA-4C6C-AD5B-10B05D2CE6D7}"/>
              </a:ext>
            </a:extLst>
          </p:cNvPr>
          <p:cNvSpPr>
            <a:spLocks noGrp="1"/>
          </p:cNvSpPr>
          <p:nvPr>
            <p:ph type="ftr" sz="quarter" idx="11"/>
          </p:nvPr>
        </p:nvSpPr>
        <p:spPr/>
        <p:txBody>
          <a:bodyPr/>
          <a:lstStyle/>
          <a:p>
            <a:r>
              <a:rPr lang="zh-TW" altLang="en-US"/>
              <a:t>反脆弱</a:t>
            </a:r>
          </a:p>
        </p:txBody>
      </p:sp>
      <p:sp>
        <p:nvSpPr>
          <p:cNvPr id="7" name="投影片編號版面配置區 6">
            <a:extLst>
              <a:ext uri="{FF2B5EF4-FFF2-40B4-BE49-F238E27FC236}">
                <a16:creationId xmlns:a16="http://schemas.microsoft.com/office/drawing/2014/main" id="{7F78B895-4AA5-4D66-A0D5-ECFBF26267D6}"/>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571546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243405-1612-4F3F-9BA6-419A51382937}"/>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120F67D1-095C-420A-9594-BAF9DA810E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ECFB20A7-D75E-4D9F-A861-11F294A75AC5}"/>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3A67C130-420A-4BFA-889F-70646FA701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A1918F14-D055-4F8A-9D1E-A9ECCD50648F}"/>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60077608-6128-4534-9A71-50700CCC422D}"/>
              </a:ext>
            </a:extLst>
          </p:cNvPr>
          <p:cNvSpPr>
            <a:spLocks noGrp="1"/>
          </p:cNvSpPr>
          <p:nvPr>
            <p:ph type="dt" sz="half" idx="10"/>
          </p:nvPr>
        </p:nvSpPr>
        <p:spPr/>
        <p:txBody>
          <a:bodyPr/>
          <a:lstStyle/>
          <a:p>
            <a:fld id="{9F355412-841A-4D4D-8A6D-FDDBB288384C}" type="datetime1">
              <a:rPr lang="zh-TW" altLang="en-US" smtClean="0"/>
              <a:t>2020/11/13</a:t>
            </a:fld>
            <a:endParaRPr lang="zh-TW" altLang="en-US"/>
          </a:p>
        </p:txBody>
      </p:sp>
      <p:sp>
        <p:nvSpPr>
          <p:cNvPr id="8" name="頁尾版面配置區 7">
            <a:extLst>
              <a:ext uri="{FF2B5EF4-FFF2-40B4-BE49-F238E27FC236}">
                <a16:creationId xmlns:a16="http://schemas.microsoft.com/office/drawing/2014/main" id="{FA7F42B4-9927-4733-BE66-C87988CEE7DB}"/>
              </a:ext>
            </a:extLst>
          </p:cNvPr>
          <p:cNvSpPr>
            <a:spLocks noGrp="1"/>
          </p:cNvSpPr>
          <p:nvPr>
            <p:ph type="ftr" sz="quarter" idx="11"/>
          </p:nvPr>
        </p:nvSpPr>
        <p:spPr/>
        <p:txBody>
          <a:bodyPr/>
          <a:lstStyle/>
          <a:p>
            <a:r>
              <a:rPr lang="zh-TW" altLang="en-US"/>
              <a:t>反脆弱</a:t>
            </a:r>
          </a:p>
        </p:txBody>
      </p:sp>
      <p:sp>
        <p:nvSpPr>
          <p:cNvPr id="9" name="投影片編號版面配置區 8">
            <a:extLst>
              <a:ext uri="{FF2B5EF4-FFF2-40B4-BE49-F238E27FC236}">
                <a16:creationId xmlns:a16="http://schemas.microsoft.com/office/drawing/2014/main" id="{EF2AC36E-3C8D-4704-A2EB-5E11E9605622}"/>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168158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790830B-20DF-458A-AE50-DD2B0806C302}"/>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31F09203-79BE-4F11-91A9-260BAFA4B859}"/>
              </a:ext>
            </a:extLst>
          </p:cNvPr>
          <p:cNvSpPr>
            <a:spLocks noGrp="1"/>
          </p:cNvSpPr>
          <p:nvPr>
            <p:ph type="dt" sz="half" idx="10"/>
          </p:nvPr>
        </p:nvSpPr>
        <p:spPr/>
        <p:txBody>
          <a:bodyPr/>
          <a:lstStyle/>
          <a:p>
            <a:fld id="{CC84E7A8-225F-4D5E-93BD-51BE0A66B3F6}" type="datetime1">
              <a:rPr lang="zh-TW" altLang="en-US" smtClean="0"/>
              <a:t>2020/11/13</a:t>
            </a:fld>
            <a:endParaRPr lang="zh-TW" altLang="en-US"/>
          </a:p>
        </p:txBody>
      </p:sp>
      <p:sp>
        <p:nvSpPr>
          <p:cNvPr id="4" name="頁尾版面配置區 3">
            <a:extLst>
              <a:ext uri="{FF2B5EF4-FFF2-40B4-BE49-F238E27FC236}">
                <a16:creationId xmlns:a16="http://schemas.microsoft.com/office/drawing/2014/main" id="{2DA8E43D-C2BF-41ED-8B84-466FA6BEF7AE}"/>
              </a:ext>
            </a:extLst>
          </p:cNvPr>
          <p:cNvSpPr>
            <a:spLocks noGrp="1"/>
          </p:cNvSpPr>
          <p:nvPr>
            <p:ph type="ftr" sz="quarter" idx="11"/>
          </p:nvPr>
        </p:nvSpPr>
        <p:spPr/>
        <p:txBody>
          <a:bodyPr/>
          <a:lstStyle/>
          <a:p>
            <a:r>
              <a:rPr lang="zh-TW" altLang="en-US"/>
              <a:t>反脆弱</a:t>
            </a:r>
          </a:p>
        </p:txBody>
      </p:sp>
      <p:sp>
        <p:nvSpPr>
          <p:cNvPr id="5" name="投影片編號版面配置區 4">
            <a:extLst>
              <a:ext uri="{FF2B5EF4-FFF2-40B4-BE49-F238E27FC236}">
                <a16:creationId xmlns:a16="http://schemas.microsoft.com/office/drawing/2014/main" id="{0FC37B9B-8DA9-46A4-9253-DD9468CB05C1}"/>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346489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EDEA56C2-F2A7-4F29-AC29-A0AC3E0FEBBC}"/>
              </a:ext>
            </a:extLst>
          </p:cNvPr>
          <p:cNvSpPr>
            <a:spLocks noGrp="1"/>
          </p:cNvSpPr>
          <p:nvPr>
            <p:ph type="dt" sz="half" idx="10"/>
          </p:nvPr>
        </p:nvSpPr>
        <p:spPr/>
        <p:txBody>
          <a:bodyPr/>
          <a:lstStyle/>
          <a:p>
            <a:fld id="{4F520F9A-3B7D-46EC-90AE-EFEFADDED736}" type="datetime1">
              <a:rPr lang="zh-TW" altLang="en-US" smtClean="0"/>
              <a:t>2020/11/13</a:t>
            </a:fld>
            <a:endParaRPr lang="zh-TW" altLang="en-US"/>
          </a:p>
        </p:txBody>
      </p:sp>
      <p:sp>
        <p:nvSpPr>
          <p:cNvPr id="3" name="頁尾版面配置區 2">
            <a:extLst>
              <a:ext uri="{FF2B5EF4-FFF2-40B4-BE49-F238E27FC236}">
                <a16:creationId xmlns:a16="http://schemas.microsoft.com/office/drawing/2014/main" id="{83E2A36B-69C5-4518-AB3B-75BCAF51A4DB}"/>
              </a:ext>
            </a:extLst>
          </p:cNvPr>
          <p:cNvSpPr>
            <a:spLocks noGrp="1"/>
          </p:cNvSpPr>
          <p:nvPr>
            <p:ph type="ftr" sz="quarter" idx="11"/>
          </p:nvPr>
        </p:nvSpPr>
        <p:spPr/>
        <p:txBody>
          <a:bodyPr/>
          <a:lstStyle/>
          <a:p>
            <a:r>
              <a:rPr lang="zh-TW" altLang="en-US"/>
              <a:t>反脆弱</a:t>
            </a:r>
          </a:p>
        </p:txBody>
      </p:sp>
      <p:sp>
        <p:nvSpPr>
          <p:cNvPr id="4" name="投影片編號版面配置區 3">
            <a:extLst>
              <a:ext uri="{FF2B5EF4-FFF2-40B4-BE49-F238E27FC236}">
                <a16:creationId xmlns:a16="http://schemas.microsoft.com/office/drawing/2014/main" id="{DA5B106D-F471-435A-B966-AFDE2002D189}"/>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3808352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84C7545-2F4F-45DD-9796-1B3C8C336787}"/>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3D70DDA1-2FFE-41AC-A8D9-9E90DFC7F7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AC4DB131-4A8F-458F-92E4-8762DB653D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F3972FCA-51BC-4E1D-A8C4-F2DE6A02B63C}"/>
              </a:ext>
            </a:extLst>
          </p:cNvPr>
          <p:cNvSpPr>
            <a:spLocks noGrp="1"/>
          </p:cNvSpPr>
          <p:nvPr>
            <p:ph type="dt" sz="half" idx="10"/>
          </p:nvPr>
        </p:nvSpPr>
        <p:spPr/>
        <p:txBody>
          <a:bodyPr/>
          <a:lstStyle/>
          <a:p>
            <a:fld id="{9C7A79C7-A1EF-4069-A597-B9F15D1F1FBE}" type="datetime1">
              <a:rPr lang="zh-TW" altLang="en-US" smtClean="0"/>
              <a:t>2020/11/13</a:t>
            </a:fld>
            <a:endParaRPr lang="zh-TW" altLang="en-US"/>
          </a:p>
        </p:txBody>
      </p:sp>
      <p:sp>
        <p:nvSpPr>
          <p:cNvPr id="6" name="頁尾版面配置區 5">
            <a:extLst>
              <a:ext uri="{FF2B5EF4-FFF2-40B4-BE49-F238E27FC236}">
                <a16:creationId xmlns:a16="http://schemas.microsoft.com/office/drawing/2014/main" id="{E7C29FCB-6C8F-4AFF-986B-E11240261599}"/>
              </a:ext>
            </a:extLst>
          </p:cNvPr>
          <p:cNvSpPr>
            <a:spLocks noGrp="1"/>
          </p:cNvSpPr>
          <p:nvPr>
            <p:ph type="ftr" sz="quarter" idx="11"/>
          </p:nvPr>
        </p:nvSpPr>
        <p:spPr/>
        <p:txBody>
          <a:bodyPr/>
          <a:lstStyle/>
          <a:p>
            <a:r>
              <a:rPr lang="zh-TW" altLang="en-US"/>
              <a:t>反脆弱</a:t>
            </a:r>
          </a:p>
        </p:txBody>
      </p:sp>
      <p:sp>
        <p:nvSpPr>
          <p:cNvPr id="7" name="投影片編號版面配置區 6">
            <a:extLst>
              <a:ext uri="{FF2B5EF4-FFF2-40B4-BE49-F238E27FC236}">
                <a16:creationId xmlns:a16="http://schemas.microsoft.com/office/drawing/2014/main" id="{91472A59-4721-4AE8-8F90-8ECBCD6EA801}"/>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4153782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33C012-FD19-4039-9D5A-0561A530DBBA}"/>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2EC60C94-EFD0-45A6-8CAA-1EFA6AF8CE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AF4479AC-C120-4BE1-872B-3FC868F897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3A4CA830-FD64-46AA-A8F8-17C9E6CB5580}"/>
              </a:ext>
            </a:extLst>
          </p:cNvPr>
          <p:cNvSpPr>
            <a:spLocks noGrp="1"/>
          </p:cNvSpPr>
          <p:nvPr>
            <p:ph type="dt" sz="half" idx="10"/>
          </p:nvPr>
        </p:nvSpPr>
        <p:spPr/>
        <p:txBody>
          <a:bodyPr/>
          <a:lstStyle/>
          <a:p>
            <a:fld id="{2126B62F-D8AC-430F-964F-7DDC3A28FE75}" type="datetime1">
              <a:rPr lang="zh-TW" altLang="en-US" smtClean="0"/>
              <a:t>2020/11/13</a:t>
            </a:fld>
            <a:endParaRPr lang="zh-TW" altLang="en-US"/>
          </a:p>
        </p:txBody>
      </p:sp>
      <p:sp>
        <p:nvSpPr>
          <p:cNvPr id="6" name="頁尾版面配置區 5">
            <a:extLst>
              <a:ext uri="{FF2B5EF4-FFF2-40B4-BE49-F238E27FC236}">
                <a16:creationId xmlns:a16="http://schemas.microsoft.com/office/drawing/2014/main" id="{FF30D107-3FE2-403B-9FF9-A0B7B37051CA}"/>
              </a:ext>
            </a:extLst>
          </p:cNvPr>
          <p:cNvSpPr>
            <a:spLocks noGrp="1"/>
          </p:cNvSpPr>
          <p:nvPr>
            <p:ph type="ftr" sz="quarter" idx="11"/>
          </p:nvPr>
        </p:nvSpPr>
        <p:spPr/>
        <p:txBody>
          <a:bodyPr/>
          <a:lstStyle/>
          <a:p>
            <a:r>
              <a:rPr lang="zh-TW" altLang="en-US"/>
              <a:t>反脆弱</a:t>
            </a:r>
          </a:p>
        </p:txBody>
      </p:sp>
      <p:sp>
        <p:nvSpPr>
          <p:cNvPr id="7" name="投影片編號版面配置區 6">
            <a:extLst>
              <a:ext uri="{FF2B5EF4-FFF2-40B4-BE49-F238E27FC236}">
                <a16:creationId xmlns:a16="http://schemas.microsoft.com/office/drawing/2014/main" id="{D2C55579-49C7-4F79-8574-BFC6F3A08394}"/>
              </a:ext>
            </a:extLst>
          </p:cNvPr>
          <p:cNvSpPr>
            <a:spLocks noGrp="1"/>
          </p:cNvSpPr>
          <p:nvPr>
            <p:ph type="sldNum" sz="quarter" idx="12"/>
          </p:nvPr>
        </p:nvSpPr>
        <p:spPr/>
        <p:txBody>
          <a:bodyPr/>
          <a:lstStyle/>
          <a:p>
            <a:fld id="{E5253F24-7701-42D3-9B6C-F9E5DF714CCE}" type="slidenum">
              <a:rPr lang="zh-TW" altLang="en-US" smtClean="0"/>
              <a:t>‹#›</a:t>
            </a:fld>
            <a:endParaRPr lang="zh-TW" altLang="en-US"/>
          </a:p>
        </p:txBody>
      </p:sp>
    </p:spTree>
    <p:extLst>
      <p:ext uri="{BB962C8B-B14F-4D97-AF65-F5344CB8AC3E}">
        <p14:creationId xmlns:p14="http://schemas.microsoft.com/office/powerpoint/2010/main" val="1107199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491517B-8A2D-4AB3-88B5-BD7B24B1E9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6FAA2BCA-B9F7-4E67-916E-EF2BBBF040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9D7C6ED-3B4B-41A9-9F8D-5FAE08787D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a:solidFill>
                  <a:schemeClr val="tx1">
                    <a:tint val="75000"/>
                  </a:schemeClr>
                </a:solidFill>
                <a:latin typeface="標楷體" panose="03000509000000000000" pitchFamily="65" charset="-120"/>
                <a:ea typeface="標楷體" panose="03000509000000000000" pitchFamily="65" charset="-120"/>
              </a:defRPr>
            </a:lvl1pPr>
          </a:lstStyle>
          <a:p>
            <a:fld id="{ACC4961E-1B7C-4503-BEFB-DD7E5B104001}"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A5F80C03-07D0-4732-BB0B-4D17E60B47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tint val="75000"/>
                  </a:schemeClr>
                </a:solidFill>
                <a:latin typeface="標楷體" panose="03000509000000000000" pitchFamily="65" charset="-120"/>
                <a:ea typeface="標楷體" panose="03000509000000000000" pitchFamily="65" charset="-120"/>
              </a:defRPr>
            </a:lvl1pPr>
          </a:lstStyle>
          <a:p>
            <a:r>
              <a:rPr lang="zh-TW" altLang="en-US"/>
              <a:t>反脆弱</a:t>
            </a:r>
          </a:p>
        </p:txBody>
      </p:sp>
      <p:sp>
        <p:nvSpPr>
          <p:cNvPr id="6" name="投影片編號版面配置區 5">
            <a:extLst>
              <a:ext uri="{FF2B5EF4-FFF2-40B4-BE49-F238E27FC236}">
                <a16:creationId xmlns:a16="http://schemas.microsoft.com/office/drawing/2014/main" id="{82CE09B7-0B66-4947-98F5-8C42CE28A0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chemeClr val="tx1">
                    <a:tint val="75000"/>
                  </a:schemeClr>
                </a:solidFill>
                <a:latin typeface="標楷體" panose="03000509000000000000" pitchFamily="65" charset="-120"/>
                <a:ea typeface="標楷體" panose="03000509000000000000" pitchFamily="65" charset="-120"/>
              </a:defRPr>
            </a:lvl1pPr>
          </a:lstStyle>
          <a:p>
            <a:fld id="{E5253F24-7701-42D3-9B6C-F9E5DF714CCE}" type="slidenum">
              <a:rPr lang="zh-TW" altLang="en-US" smtClean="0"/>
              <a:pPr/>
              <a:t>‹#›</a:t>
            </a:fld>
            <a:endParaRPr lang="zh-TW" altLang="en-US"/>
          </a:p>
        </p:txBody>
      </p:sp>
    </p:spTree>
    <p:extLst>
      <p:ext uri="{BB962C8B-B14F-4D97-AF65-F5344CB8AC3E}">
        <p14:creationId xmlns:p14="http://schemas.microsoft.com/office/powerpoint/2010/main" val="2751142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b="1" kern="1200">
          <a:solidFill>
            <a:schemeClr val="tx1"/>
          </a:solidFill>
          <a:latin typeface="標楷體" panose="03000509000000000000" pitchFamily="65" charset="-120"/>
          <a:ea typeface="標楷體" panose="03000509000000000000" pitchFamily="65"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標楷體" panose="03000509000000000000" pitchFamily="65" charset="-120"/>
          <a:ea typeface="標楷體" panose="03000509000000000000" pitchFamily="65"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標楷體" panose="03000509000000000000" pitchFamily="65" charset="-120"/>
          <a:ea typeface="標楷體" panose="03000509000000000000" pitchFamily="65"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標楷體" panose="03000509000000000000" pitchFamily="65" charset="-120"/>
          <a:ea typeface="標楷體" panose="03000509000000000000" pitchFamily="65"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標楷體" panose="03000509000000000000" pitchFamily="65" charset="-120"/>
          <a:ea typeface="標楷體" panose="03000509000000000000" pitchFamily="65"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標楷體" panose="03000509000000000000" pitchFamily="65" charset="-120"/>
          <a:ea typeface="標楷體" panose="03000509000000000000" pitchFamily="65"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4.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5.png"/><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12.xml"/><Relationship Id="rId7" Type="http://schemas.openxmlformats.org/officeDocument/2006/relationships/image" Target="../media/image16.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8.xml"/><Relationship Id="rId7" Type="http://schemas.openxmlformats.org/officeDocument/2006/relationships/image" Target="../media/image8.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3.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副標題 2">
            <a:extLst>
              <a:ext uri="{FF2B5EF4-FFF2-40B4-BE49-F238E27FC236}">
                <a16:creationId xmlns:a16="http://schemas.microsoft.com/office/drawing/2014/main" id="{5517A8CE-C4C1-4C7B-BEDE-BA6C2CF1C8E4}"/>
              </a:ext>
            </a:extLst>
          </p:cNvPr>
          <p:cNvSpPr>
            <a:spLocks noGrp="1"/>
          </p:cNvSpPr>
          <p:nvPr>
            <p:ph type="subTitle" idx="1"/>
          </p:nvPr>
        </p:nvSpPr>
        <p:spPr>
          <a:xfrm>
            <a:off x="2618904" y="1594296"/>
            <a:ext cx="6320902" cy="352887"/>
          </a:xfrm>
        </p:spPr>
        <p:txBody>
          <a:bodyPr>
            <a:normAutofit fontScale="25000" lnSpcReduction="20000"/>
          </a:bodyPr>
          <a:lstStyle/>
          <a:p>
            <a:r>
              <a:rPr lang="zh-TW" altLang="en-US" sz="11200" dirty="0"/>
              <a:t>逆境中成長，讓失敗化為前進的動力</a:t>
            </a:r>
          </a:p>
          <a:p>
            <a:br>
              <a:rPr lang="zh-TW" altLang="en-US" dirty="0"/>
            </a:br>
            <a:endParaRPr lang="zh-TW" altLang="en-US" dirty="0"/>
          </a:p>
        </p:txBody>
      </p:sp>
      <p:pic>
        <p:nvPicPr>
          <p:cNvPr id="6" name="圖片 5">
            <a:extLst>
              <a:ext uri="{FF2B5EF4-FFF2-40B4-BE49-F238E27FC236}">
                <a16:creationId xmlns:a16="http://schemas.microsoft.com/office/drawing/2014/main" id="{52E58829-1FC6-40C2-89BF-DFD48FD07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44" y="2104839"/>
            <a:ext cx="4251511" cy="4251511"/>
          </a:xfrm>
          <a:prstGeom prst="rect">
            <a:avLst/>
          </a:prstGeom>
        </p:spPr>
      </p:pic>
      <p:sp>
        <p:nvSpPr>
          <p:cNvPr id="7" name="日期版面配置區 6">
            <a:extLst>
              <a:ext uri="{FF2B5EF4-FFF2-40B4-BE49-F238E27FC236}">
                <a16:creationId xmlns:a16="http://schemas.microsoft.com/office/drawing/2014/main" id="{CF5FB199-480A-479D-BD1F-93D296711072}"/>
              </a:ext>
            </a:extLst>
          </p:cNvPr>
          <p:cNvSpPr>
            <a:spLocks noGrp="1"/>
          </p:cNvSpPr>
          <p:nvPr>
            <p:ph type="dt" sz="half" idx="10"/>
          </p:nvPr>
        </p:nvSpPr>
        <p:spPr/>
        <p:txBody>
          <a:bodyPr/>
          <a:lstStyle/>
          <a:p>
            <a:fld id="{51757A6B-73BE-4ABB-B3B4-5D49E1524955}" type="datetime1">
              <a:rPr lang="zh-TW" altLang="en-US" smtClean="0"/>
              <a:t>2020/11/13</a:t>
            </a:fld>
            <a:endParaRPr lang="zh-TW" altLang="en-US"/>
          </a:p>
        </p:txBody>
      </p:sp>
      <p:sp>
        <p:nvSpPr>
          <p:cNvPr id="8" name="頁尾版面配置區 7">
            <a:extLst>
              <a:ext uri="{FF2B5EF4-FFF2-40B4-BE49-F238E27FC236}">
                <a16:creationId xmlns:a16="http://schemas.microsoft.com/office/drawing/2014/main" id="{197D7E2A-5791-499B-9D9C-1D5A06C7B209}"/>
              </a:ext>
            </a:extLst>
          </p:cNvPr>
          <p:cNvSpPr>
            <a:spLocks noGrp="1"/>
          </p:cNvSpPr>
          <p:nvPr>
            <p:ph type="ftr" sz="quarter" idx="11"/>
          </p:nvPr>
        </p:nvSpPr>
        <p:spPr/>
        <p:txBody>
          <a:bodyPr/>
          <a:lstStyle/>
          <a:p>
            <a:r>
              <a:rPr lang="zh-TW" altLang="en-US"/>
              <a:t>反脆弱</a:t>
            </a:r>
          </a:p>
        </p:txBody>
      </p:sp>
      <p:sp>
        <p:nvSpPr>
          <p:cNvPr id="9" name="投影片編號版面配置區 8">
            <a:extLst>
              <a:ext uri="{FF2B5EF4-FFF2-40B4-BE49-F238E27FC236}">
                <a16:creationId xmlns:a16="http://schemas.microsoft.com/office/drawing/2014/main" id="{60F40A46-693E-42AD-B183-040D7B66A11E}"/>
              </a:ext>
            </a:extLst>
          </p:cNvPr>
          <p:cNvSpPr>
            <a:spLocks noGrp="1"/>
          </p:cNvSpPr>
          <p:nvPr>
            <p:ph type="sldNum" sz="quarter" idx="12"/>
          </p:nvPr>
        </p:nvSpPr>
        <p:spPr/>
        <p:txBody>
          <a:bodyPr/>
          <a:lstStyle/>
          <a:p>
            <a:fld id="{E5253F24-7701-42D3-9B6C-F9E5DF714CCE}" type="slidenum">
              <a:rPr lang="zh-TW" altLang="en-US" smtClean="0"/>
              <a:t>1</a:t>
            </a:fld>
            <a:endParaRPr lang="zh-TW" altLang="en-US"/>
          </a:p>
        </p:txBody>
      </p:sp>
      <p:sp>
        <p:nvSpPr>
          <p:cNvPr id="4" name="矩形 3">
            <a:extLst>
              <a:ext uri="{FF2B5EF4-FFF2-40B4-BE49-F238E27FC236}">
                <a16:creationId xmlns:a16="http://schemas.microsoft.com/office/drawing/2014/main" id="{DE75801A-7426-4B18-A68A-948D14400C32}"/>
              </a:ext>
            </a:extLst>
          </p:cNvPr>
          <p:cNvSpPr/>
          <p:nvPr/>
        </p:nvSpPr>
        <p:spPr>
          <a:xfrm>
            <a:off x="3430480" y="0"/>
            <a:ext cx="4190571" cy="1692771"/>
          </a:xfrm>
          <a:prstGeom prst="rect">
            <a:avLst/>
          </a:prstGeom>
          <a:noFill/>
        </p:spPr>
        <p:txBody>
          <a:bodyPr wrap="none" lIns="91440" tIns="45720" rIns="91440" bIns="45720">
            <a:spAutoFit/>
          </a:bodyPr>
          <a:lstStyle/>
          <a:p>
            <a:pPr algn="ctr"/>
            <a:r>
              <a:rPr lang="zh-TW" altLang="en-US" sz="10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latin typeface="標楷體" panose="03000509000000000000" pitchFamily="65" charset="-120"/>
                <a:ea typeface="標楷體" panose="03000509000000000000" pitchFamily="65" charset="-120"/>
              </a:rPr>
              <a:t>反脆弱</a:t>
            </a:r>
          </a:p>
        </p:txBody>
      </p:sp>
    </p:spTree>
    <p:extLst>
      <p:ext uri="{BB962C8B-B14F-4D97-AF65-F5344CB8AC3E}">
        <p14:creationId xmlns:p14="http://schemas.microsoft.com/office/powerpoint/2010/main" val="97225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a:extLst>
              <a:ext uri="{FF2B5EF4-FFF2-40B4-BE49-F238E27FC236}">
                <a16:creationId xmlns:a16="http://schemas.microsoft.com/office/drawing/2014/main" id="{A729DE8C-F5EE-45E9-B567-2268846FD856}"/>
              </a:ext>
            </a:extLst>
          </p:cNvPr>
          <p:cNvGraphicFramePr>
            <a:graphicFrameLocks noGrp="1"/>
          </p:cNvGraphicFramePr>
          <p:nvPr>
            <p:ph idx="1"/>
            <p:extLst>
              <p:ext uri="{D42A27DB-BD31-4B8C-83A1-F6EECF244321}">
                <p14:modId xmlns:p14="http://schemas.microsoft.com/office/powerpoint/2010/main" val="360974623"/>
              </p:ext>
            </p:extLst>
          </p:nvPr>
        </p:nvGraphicFramePr>
        <p:xfrm>
          <a:off x="838200" y="1825624"/>
          <a:ext cx="7924060" cy="3971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日期版面配置區 3">
            <a:extLst>
              <a:ext uri="{FF2B5EF4-FFF2-40B4-BE49-F238E27FC236}">
                <a16:creationId xmlns:a16="http://schemas.microsoft.com/office/drawing/2014/main" id="{78B00CE3-4149-4052-8E21-C8EEAC36231E}"/>
              </a:ext>
            </a:extLst>
          </p:cNvPr>
          <p:cNvSpPr>
            <a:spLocks noGrp="1"/>
          </p:cNvSpPr>
          <p:nvPr>
            <p:ph type="dt" sz="half" idx="10"/>
          </p:nvPr>
        </p:nvSpPr>
        <p:spPr/>
        <p:txBody>
          <a:bodyPr/>
          <a:lstStyle/>
          <a:p>
            <a:fld id="{0624663C-274D-4930-8A3D-E2D6DAC96293}"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199AE45B-ADD5-4801-AC76-D2B8131E0103}"/>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DF985F61-ECCA-40D6-9D08-CD8346BB97FD}"/>
              </a:ext>
            </a:extLst>
          </p:cNvPr>
          <p:cNvSpPr>
            <a:spLocks noGrp="1"/>
          </p:cNvSpPr>
          <p:nvPr>
            <p:ph type="sldNum" sz="quarter" idx="12"/>
          </p:nvPr>
        </p:nvSpPr>
        <p:spPr/>
        <p:txBody>
          <a:bodyPr/>
          <a:lstStyle/>
          <a:p>
            <a:fld id="{E5253F24-7701-42D3-9B6C-F9E5DF714CCE}" type="slidenum">
              <a:rPr lang="zh-TW" altLang="en-US" smtClean="0"/>
              <a:t>10</a:t>
            </a:fld>
            <a:endParaRPr lang="zh-TW" altLang="en-US"/>
          </a:p>
        </p:txBody>
      </p:sp>
      <p:sp>
        <p:nvSpPr>
          <p:cNvPr id="3" name="矩形 2">
            <a:extLst>
              <a:ext uri="{FF2B5EF4-FFF2-40B4-BE49-F238E27FC236}">
                <a16:creationId xmlns:a16="http://schemas.microsoft.com/office/drawing/2014/main" id="{7A4BB17C-0B92-4A25-A55A-B006E8C80692}"/>
              </a:ext>
            </a:extLst>
          </p:cNvPr>
          <p:cNvSpPr/>
          <p:nvPr/>
        </p:nvSpPr>
        <p:spPr>
          <a:xfrm>
            <a:off x="1231813" y="534854"/>
            <a:ext cx="399340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TW" altLang="en-US" sz="5400" b="1" cap="none" spc="0" dirty="0">
                <a:ln/>
                <a:solidFill>
                  <a:schemeClr val="accent3"/>
                </a:solidFill>
                <a:effectLst>
                  <a:outerShdw blurRad="38100" dist="38100" dir="2700000" algn="tl">
                    <a:srgbClr val="000000">
                      <a:alpha val="43137"/>
                    </a:srgbClr>
                  </a:outerShdw>
                </a:effectLst>
                <a:latin typeface="華康中特圓體(P)" panose="020F0800000000000000" pitchFamily="34" charset="-120"/>
                <a:ea typeface="華康中特圓體(P)" panose="020F0800000000000000" pitchFamily="34" charset="-120"/>
              </a:rPr>
              <a:t>生活例子</a:t>
            </a:r>
            <a:r>
              <a:rPr lang="en-US" altLang="zh-TW" sz="5400" b="1" cap="none" spc="0" dirty="0">
                <a:ln/>
                <a:solidFill>
                  <a:schemeClr val="accent3"/>
                </a:solidFill>
                <a:effectLst>
                  <a:outerShdw blurRad="38100" dist="38100" dir="2700000" algn="tl">
                    <a:srgbClr val="000000">
                      <a:alpha val="43137"/>
                    </a:srgbClr>
                  </a:outerShdw>
                </a:effectLst>
                <a:latin typeface="華康中特圓體(P)" panose="020F0800000000000000" pitchFamily="34" charset="-120"/>
                <a:ea typeface="華康中特圓體(P)" panose="020F0800000000000000" pitchFamily="34" charset="-120"/>
              </a:rPr>
              <a:t>(1)</a:t>
            </a:r>
            <a:endParaRPr lang="zh-TW" altLang="en-US" sz="5400" b="1" cap="none" spc="0" dirty="0">
              <a:ln/>
              <a:solidFill>
                <a:schemeClr val="accent3"/>
              </a:solidFill>
              <a:effectLst>
                <a:outerShdw blurRad="38100" dist="38100" dir="2700000" algn="tl">
                  <a:srgbClr val="000000">
                    <a:alpha val="43137"/>
                  </a:srgbClr>
                </a:outerShdw>
              </a:effectLst>
              <a:latin typeface="華康中特圓體(P)" panose="020F0800000000000000" pitchFamily="34" charset="-120"/>
              <a:ea typeface="華康中特圓體(P)" panose="020F0800000000000000" pitchFamily="34" charset="-120"/>
            </a:endParaRPr>
          </a:p>
        </p:txBody>
      </p:sp>
      <p:pic>
        <p:nvPicPr>
          <p:cNvPr id="8" name="圖片 7">
            <a:extLst>
              <a:ext uri="{FF2B5EF4-FFF2-40B4-BE49-F238E27FC236}">
                <a16:creationId xmlns:a16="http://schemas.microsoft.com/office/drawing/2014/main" id="{D973DBEC-F5DC-4D93-87D7-CA0CDF0ACD7B}"/>
              </a:ext>
            </a:extLst>
          </p:cNvPr>
          <p:cNvPicPr>
            <a:picLocks noChangeAspect="1"/>
          </p:cNvPicPr>
          <p:nvPr/>
        </p:nvPicPr>
        <p:blipFill>
          <a:blip r:embed="rId7"/>
          <a:stretch>
            <a:fillRect/>
          </a:stretch>
        </p:blipFill>
        <p:spPr>
          <a:xfrm>
            <a:off x="8872861" y="1313339"/>
            <a:ext cx="3148983" cy="4723475"/>
          </a:xfrm>
          <a:prstGeom prst="rect">
            <a:avLst/>
          </a:prstGeom>
        </p:spPr>
      </p:pic>
    </p:spTree>
    <p:extLst>
      <p:ext uri="{BB962C8B-B14F-4D97-AF65-F5344CB8AC3E}">
        <p14:creationId xmlns:p14="http://schemas.microsoft.com/office/powerpoint/2010/main" val="3567040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資料庫圖表 3">
            <a:extLst>
              <a:ext uri="{FF2B5EF4-FFF2-40B4-BE49-F238E27FC236}">
                <a16:creationId xmlns:a16="http://schemas.microsoft.com/office/drawing/2014/main" id="{8FE94EE3-8CF3-4268-944D-0A00AF9539EC}"/>
              </a:ext>
            </a:extLst>
          </p:cNvPr>
          <p:cNvGraphicFramePr/>
          <p:nvPr/>
        </p:nvGraphicFramePr>
        <p:xfrm>
          <a:off x="93723" y="559294"/>
          <a:ext cx="7816281" cy="6298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a:extLst>
              <a:ext uri="{FF2B5EF4-FFF2-40B4-BE49-F238E27FC236}">
                <a16:creationId xmlns:a16="http://schemas.microsoft.com/office/drawing/2014/main" id="{0EE0A1ED-4F0A-438E-AF26-99F415CD96CA}"/>
              </a:ext>
            </a:extLst>
          </p:cNvPr>
          <p:cNvGrpSpPr/>
          <p:nvPr/>
        </p:nvGrpSpPr>
        <p:grpSpPr>
          <a:xfrm>
            <a:off x="7764120" y="2881256"/>
            <a:ext cx="4272013" cy="3856066"/>
            <a:chOff x="7835142" y="2636852"/>
            <a:chExt cx="4272013" cy="3856066"/>
          </a:xfrm>
        </p:grpSpPr>
        <p:pic>
          <p:nvPicPr>
            <p:cNvPr id="6" name="圖片 5">
              <a:extLst>
                <a:ext uri="{FF2B5EF4-FFF2-40B4-BE49-F238E27FC236}">
                  <a16:creationId xmlns:a16="http://schemas.microsoft.com/office/drawing/2014/main" id="{931EC29B-6F82-4CD7-B9B5-8B1A417824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35142" y="2636852"/>
              <a:ext cx="4272013" cy="3206873"/>
            </a:xfrm>
            <a:prstGeom prst="rect">
              <a:avLst/>
            </a:prstGeom>
          </p:spPr>
        </p:pic>
        <p:sp>
          <p:nvSpPr>
            <p:cNvPr id="7" name="文字方塊 6">
              <a:extLst>
                <a:ext uri="{FF2B5EF4-FFF2-40B4-BE49-F238E27FC236}">
                  <a16:creationId xmlns:a16="http://schemas.microsoft.com/office/drawing/2014/main" id="{34580815-8C58-4BDB-A981-030ECBFD6A02}"/>
                </a:ext>
              </a:extLst>
            </p:cNvPr>
            <p:cNvSpPr txBox="1"/>
            <p:nvPr/>
          </p:nvSpPr>
          <p:spPr>
            <a:xfrm>
              <a:off x="8266637" y="6031253"/>
              <a:ext cx="3409025" cy="461665"/>
            </a:xfrm>
            <a:prstGeom prst="rect">
              <a:avLst/>
            </a:prstGeom>
            <a:noFill/>
          </p:spPr>
          <p:txBody>
            <a:bodyPr wrap="square" rtlCol="0">
              <a:spAutoFit/>
            </a:bodyPr>
            <a:lstStyle/>
            <a:p>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與局長合影 </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右三</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是我</a:t>
              </a:r>
            </a:p>
          </p:txBody>
        </p:sp>
      </p:grpSp>
      <p:sp>
        <p:nvSpPr>
          <p:cNvPr id="9" name="文字方塊 8">
            <a:extLst>
              <a:ext uri="{FF2B5EF4-FFF2-40B4-BE49-F238E27FC236}">
                <a16:creationId xmlns:a16="http://schemas.microsoft.com/office/drawing/2014/main" id="{D181B1E9-72FB-4059-A21C-8A32F50768B4}"/>
              </a:ext>
            </a:extLst>
          </p:cNvPr>
          <p:cNvSpPr txBox="1"/>
          <p:nvPr/>
        </p:nvSpPr>
        <p:spPr>
          <a:xfrm>
            <a:off x="7764120" y="1190918"/>
            <a:ext cx="4105324" cy="1569660"/>
          </a:xfrm>
          <a:prstGeom prst="rect">
            <a:avLst/>
          </a:prstGeom>
          <a:noFill/>
        </p:spPr>
        <p:txBody>
          <a:bodyPr wrap="square" rtlCol="0">
            <a:spAutoFit/>
          </a:bodyPr>
          <a:lstStyle/>
          <a:p>
            <a:r>
              <a:rPr lang="zh-TW" altLang="en-US" sz="3200" b="1" dirty="0">
                <a:solidFill>
                  <a:srgbClr val="00206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每一個困境</a:t>
            </a:r>
            <a:endParaRPr lang="en-US" altLang="zh-TW" sz="3200" b="1" dirty="0">
              <a:solidFill>
                <a:srgbClr val="00206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r>
              <a:rPr lang="zh-TW" altLang="en-US" sz="3200" b="1" dirty="0">
                <a:solidFill>
                  <a:srgbClr val="00206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都會在不凡之中</a:t>
            </a:r>
            <a:endParaRPr lang="en-US" altLang="zh-TW" sz="3200" b="1" dirty="0">
              <a:solidFill>
                <a:srgbClr val="00206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r>
              <a:rPr lang="zh-TW" altLang="en-US" sz="3200" b="1" dirty="0">
                <a:solidFill>
                  <a:srgbClr val="00206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造就出無限的可能</a:t>
            </a:r>
          </a:p>
        </p:txBody>
      </p:sp>
      <p:sp>
        <p:nvSpPr>
          <p:cNvPr id="3" name="矩形 2">
            <a:extLst>
              <a:ext uri="{FF2B5EF4-FFF2-40B4-BE49-F238E27FC236}">
                <a16:creationId xmlns:a16="http://schemas.microsoft.com/office/drawing/2014/main" id="{09D8A115-B7B0-4313-9A30-F73827312B1E}"/>
              </a:ext>
            </a:extLst>
          </p:cNvPr>
          <p:cNvSpPr/>
          <p:nvPr/>
        </p:nvSpPr>
        <p:spPr>
          <a:xfrm>
            <a:off x="7440263" y="173824"/>
            <a:ext cx="3993401" cy="923330"/>
          </a:xfrm>
          <a:prstGeom prst="rect">
            <a:avLst/>
          </a:prstGeom>
          <a:noFill/>
        </p:spPr>
        <p:txBody>
          <a:bodyPr wrap="none" lIns="91440" tIns="45720" rIns="91440" bIns="45720">
            <a:spAutoFit/>
          </a:bodyPr>
          <a:lstStyle/>
          <a:p>
            <a:pPr algn="ctr"/>
            <a:r>
              <a:rPr lang="zh-TW" alt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華康POP2體W9(P)" panose="040B0900000000000000" pitchFamily="82" charset="-120"/>
                <a:ea typeface="華康POP2體W9(P)" panose="040B0900000000000000" pitchFamily="82" charset="-120"/>
              </a:rPr>
              <a:t>生活例子</a:t>
            </a:r>
            <a:r>
              <a:rPr lang="en-US" altLang="zh-TW"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華康POP2體W9(P)" panose="040B0900000000000000" pitchFamily="82" charset="-120"/>
                <a:ea typeface="華康POP2體W9(P)" panose="040B0900000000000000" pitchFamily="82" charset="-120"/>
              </a:rPr>
              <a:t>(2)</a:t>
            </a:r>
            <a:endParaRPr lang="zh-TW" alt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華康POP2體W9(P)" panose="040B0900000000000000" pitchFamily="82" charset="-120"/>
              <a:ea typeface="華康POP2體W9(P)" panose="040B0900000000000000" pitchFamily="82" charset="-120"/>
            </a:endParaRPr>
          </a:p>
        </p:txBody>
      </p:sp>
    </p:spTree>
    <p:extLst>
      <p:ext uri="{BB962C8B-B14F-4D97-AF65-F5344CB8AC3E}">
        <p14:creationId xmlns:p14="http://schemas.microsoft.com/office/powerpoint/2010/main" val="3833560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FA1745B-CB11-4760-AA6A-4DE566DEB179}"/>
              </a:ext>
            </a:extLst>
          </p:cNvPr>
          <p:cNvSpPr>
            <a:spLocks noGrp="1"/>
          </p:cNvSpPr>
          <p:nvPr>
            <p:ph idx="1"/>
          </p:nvPr>
        </p:nvSpPr>
        <p:spPr/>
        <p:txBody>
          <a:bodyPr>
            <a:normAutofit/>
          </a:bodyPr>
          <a:lstStyle/>
          <a:p>
            <a:pPr marL="0" indent="0" algn="ctr">
              <a:buNone/>
            </a:pPr>
            <a:r>
              <a:rPr lang="zh-TW" altLang="en-US" sz="3200" dirty="0"/>
              <a:t>人生並不是</a:t>
            </a:r>
            <a:r>
              <a:rPr lang="zh-TW" altLang="en-US" sz="3200" dirty="0">
                <a:solidFill>
                  <a:srgbClr val="FF0000"/>
                </a:solidFill>
              </a:rPr>
              <a:t>一帆風順</a:t>
            </a:r>
            <a:endParaRPr lang="en-US" altLang="zh-TW" sz="3200" dirty="0">
              <a:solidFill>
                <a:srgbClr val="FF0000"/>
              </a:solidFill>
            </a:endParaRPr>
          </a:p>
          <a:p>
            <a:pPr marL="0" indent="0" algn="ctr">
              <a:buNone/>
            </a:pPr>
            <a:r>
              <a:rPr lang="zh-TW" altLang="en-US" sz="3200" dirty="0"/>
              <a:t>受到傷害和挫敗，乃兵家常事</a:t>
            </a:r>
            <a:endParaRPr lang="en-US" altLang="zh-TW" sz="3200" dirty="0"/>
          </a:p>
          <a:p>
            <a:pPr marL="0" indent="0" algn="ctr">
              <a:buNone/>
            </a:pPr>
            <a:r>
              <a:rPr lang="zh-TW" altLang="en-US" sz="3200" dirty="0"/>
              <a:t>人生這場戰役中</a:t>
            </a:r>
            <a:r>
              <a:rPr lang="zh-TW" altLang="en-US" sz="3200" dirty="0">
                <a:solidFill>
                  <a:srgbClr val="FF0000"/>
                </a:solidFill>
              </a:rPr>
              <a:t>充滿了困境</a:t>
            </a:r>
            <a:endParaRPr lang="en-US" altLang="zh-TW" sz="3200" dirty="0">
              <a:solidFill>
                <a:srgbClr val="FF0000"/>
              </a:solidFill>
            </a:endParaRPr>
          </a:p>
          <a:p>
            <a:pPr marL="0" indent="0" algn="ctr">
              <a:buNone/>
            </a:pPr>
            <a:r>
              <a:rPr lang="zh-TW" altLang="en-US" sz="3200" dirty="0"/>
              <a:t>但人在面對這些困境時，時常沒有受到傷害</a:t>
            </a:r>
            <a:endParaRPr lang="en-US" altLang="zh-TW" sz="3200" dirty="0"/>
          </a:p>
          <a:p>
            <a:pPr marL="0" indent="0" algn="ctr">
              <a:buNone/>
            </a:pPr>
            <a:r>
              <a:rPr lang="zh-TW" altLang="en-US" sz="3200" dirty="0"/>
              <a:t>而是</a:t>
            </a:r>
            <a:r>
              <a:rPr lang="zh-TW" altLang="en-US" sz="3200" dirty="0">
                <a:solidFill>
                  <a:srgbClr val="FF0000"/>
                </a:solidFill>
              </a:rPr>
              <a:t>愈挫愈勇</a:t>
            </a:r>
            <a:r>
              <a:rPr lang="zh-TW" altLang="en-US" sz="3200" dirty="0"/>
              <a:t>變得更強大</a:t>
            </a:r>
            <a:endParaRPr lang="en-US" altLang="zh-TW" sz="3200" dirty="0"/>
          </a:p>
          <a:p>
            <a:pPr marL="0" indent="0" algn="ctr">
              <a:buNone/>
            </a:pPr>
            <a:r>
              <a:rPr lang="zh-TW" altLang="en-US" sz="3200" dirty="0"/>
              <a:t>像極了生物中的</a:t>
            </a:r>
            <a:r>
              <a:rPr lang="zh-TW" altLang="en-US" sz="3200" dirty="0">
                <a:solidFill>
                  <a:srgbClr val="FF0000"/>
                </a:solidFill>
              </a:rPr>
              <a:t>演化法則</a:t>
            </a:r>
            <a:endParaRPr lang="en-US" altLang="zh-TW" sz="3200" dirty="0">
              <a:solidFill>
                <a:srgbClr val="FF0000"/>
              </a:solidFill>
            </a:endParaRPr>
          </a:p>
          <a:p>
            <a:pPr marL="0" indent="0" algn="ctr">
              <a:buNone/>
            </a:pPr>
            <a:r>
              <a:rPr lang="zh-TW" altLang="en-US" sz="3200" dirty="0"/>
              <a:t>它，是一切的起始，</a:t>
            </a:r>
            <a:r>
              <a:rPr lang="zh-TW" altLang="en-US" sz="3200" dirty="0">
                <a:solidFill>
                  <a:srgbClr val="FF0000"/>
                </a:solidFill>
              </a:rPr>
              <a:t>萬物的開端和剎那的永恆</a:t>
            </a:r>
          </a:p>
        </p:txBody>
      </p:sp>
      <p:sp>
        <p:nvSpPr>
          <p:cNvPr id="4" name="日期版面配置區 3">
            <a:extLst>
              <a:ext uri="{FF2B5EF4-FFF2-40B4-BE49-F238E27FC236}">
                <a16:creationId xmlns:a16="http://schemas.microsoft.com/office/drawing/2014/main" id="{95FDFAE6-B2A4-49FF-B9F7-D395280F8143}"/>
              </a:ext>
            </a:extLst>
          </p:cNvPr>
          <p:cNvSpPr>
            <a:spLocks noGrp="1"/>
          </p:cNvSpPr>
          <p:nvPr>
            <p:ph type="dt" sz="half" idx="10"/>
          </p:nvPr>
        </p:nvSpPr>
        <p:spPr/>
        <p:txBody>
          <a:bodyPr/>
          <a:lstStyle/>
          <a:p>
            <a:fld id="{10DE1DFD-7A8D-41C1-9305-CE75F7B235CF}"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227D7AD9-3983-4D74-9CE7-17667E9B0EE4}"/>
              </a:ext>
            </a:extLst>
          </p:cNvPr>
          <p:cNvSpPr>
            <a:spLocks noGrp="1"/>
          </p:cNvSpPr>
          <p:nvPr>
            <p:ph type="ftr" sz="quarter" idx="11"/>
          </p:nvPr>
        </p:nvSpPr>
        <p:spPr/>
        <p:txBody>
          <a:bodyPr/>
          <a:lstStyle/>
          <a:p>
            <a:r>
              <a:rPr lang="zh-TW" altLang="en-US" dirty="0"/>
              <a:t>反脆弱</a:t>
            </a:r>
          </a:p>
        </p:txBody>
      </p:sp>
      <p:sp>
        <p:nvSpPr>
          <p:cNvPr id="6" name="投影片編號版面配置區 5">
            <a:extLst>
              <a:ext uri="{FF2B5EF4-FFF2-40B4-BE49-F238E27FC236}">
                <a16:creationId xmlns:a16="http://schemas.microsoft.com/office/drawing/2014/main" id="{8A4A5536-AF24-48A1-BC41-E493A500136D}"/>
              </a:ext>
            </a:extLst>
          </p:cNvPr>
          <p:cNvSpPr>
            <a:spLocks noGrp="1"/>
          </p:cNvSpPr>
          <p:nvPr>
            <p:ph type="sldNum" sz="quarter" idx="12"/>
          </p:nvPr>
        </p:nvSpPr>
        <p:spPr/>
        <p:txBody>
          <a:bodyPr/>
          <a:lstStyle/>
          <a:p>
            <a:fld id="{E5253F24-7701-42D3-9B6C-F9E5DF714CCE}" type="slidenum">
              <a:rPr lang="zh-TW" altLang="en-US" smtClean="0"/>
              <a:t>12</a:t>
            </a:fld>
            <a:endParaRPr lang="zh-TW" altLang="en-US"/>
          </a:p>
        </p:txBody>
      </p:sp>
      <p:sp>
        <p:nvSpPr>
          <p:cNvPr id="7" name="矩形 6">
            <a:extLst>
              <a:ext uri="{FF2B5EF4-FFF2-40B4-BE49-F238E27FC236}">
                <a16:creationId xmlns:a16="http://schemas.microsoft.com/office/drawing/2014/main" id="{9FB779B8-83E7-425D-9350-46B71D41DEA5}"/>
              </a:ext>
            </a:extLst>
          </p:cNvPr>
          <p:cNvSpPr/>
          <p:nvPr/>
        </p:nvSpPr>
        <p:spPr>
          <a:xfrm>
            <a:off x="5155678" y="392811"/>
            <a:ext cx="1880643" cy="1107996"/>
          </a:xfrm>
          <a:prstGeom prst="rect">
            <a:avLst/>
          </a:prstGeom>
          <a:noFill/>
        </p:spPr>
        <p:txBody>
          <a:bodyPr wrap="none" lIns="91440" tIns="45720" rIns="91440" bIns="45720">
            <a:spAutoFit/>
          </a:bodyPr>
          <a:lstStyle/>
          <a:p>
            <a:pPr algn="ctr"/>
            <a:r>
              <a:rPr lang="zh-TW" altLang="en-US" sz="6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華康中特圓體(P)" panose="020F0800000000000000" pitchFamily="34" charset="-120"/>
                <a:ea typeface="華康中特圓體(P)" panose="020F0800000000000000" pitchFamily="34" charset="-120"/>
              </a:rPr>
              <a:t>心得</a:t>
            </a:r>
          </a:p>
        </p:txBody>
      </p:sp>
    </p:spTree>
    <p:extLst>
      <p:ext uri="{BB962C8B-B14F-4D97-AF65-F5344CB8AC3E}">
        <p14:creationId xmlns:p14="http://schemas.microsoft.com/office/powerpoint/2010/main" val="1200825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a:extLst>
              <a:ext uri="{FF2B5EF4-FFF2-40B4-BE49-F238E27FC236}">
                <a16:creationId xmlns:a16="http://schemas.microsoft.com/office/drawing/2014/main" id="{F9BBF2C2-E965-431B-B099-161B1C64886B}"/>
              </a:ext>
            </a:extLst>
          </p:cNvPr>
          <p:cNvGraphicFramePr>
            <a:graphicFrameLocks noGrp="1"/>
          </p:cNvGraphicFramePr>
          <p:nvPr>
            <p:ph idx="1"/>
            <p:extLst>
              <p:ext uri="{D42A27DB-BD31-4B8C-83A1-F6EECF244321}">
                <p14:modId xmlns:p14="http://schemas.microsoft.com/office/powerpoint/2010/main" val="3975811316"/>
              </p:ext>
            </p:extLst>
          </p:nvPr>
        </p:nvGraphicFramePr>
        <p:xfrm>
          <a:off x="-594474" y="1274323"/>
          <a:ext cx="9533879" cy="4776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日期版面配置區 3">
            <a:extLst>
              <a:ext uri="{FF2B5EF4-FFF2-40B4-BE49-F238E27FC236}">
                <a16:creationId xmlns:a16="http://schemas.microsoft.com/office/drawing/2014/main" id="{27D5D788-8A9F-4EA1-90DB-88EE3D5BE698}"/>
              </a:ext>
            </a:extLst>
          </p:cNvPr>
          <p:cNvSpPr>
            <a:spLocks noGrp="1"/>
          </p:cNvSpPr>
          <p:nvPr>
            <p:ph type="dt" sz="half" idx="10"/>
          </p:nvPr>
        </p:nvSpPr>
        <p:spPr/>
        <p:txBody>
          <a:bodyPr/>
          <a:lstStyle/>
          <a:p>
            <a:fld id="{B84F64C9-664F-4628-A49C-DD9AC0907132}"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150B031B-69AC-4CF0-8F5C-1F8F4693CFA1}"/>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F5E5B13C-70C2-4E27-960F-BC507C1A9CAB}"/>
              </a:ext>
            </a:extLst>
          </p:cNvPr>
          <p:cNvSpPr>
            <a:spLocks noGrp="1"/>
          </p:cNvSpPr>
          <p:nvPr>
            <p:ph type="sldNum" sz="quarter" idx="12"/>
          </p:nvPr>
        </p:nvSpPr>
        <p:spPr/>
        <p:txBody>
          <a:bodyPr/>
          <a:lstStyle/>
          <a:p>
            <a:fld id="{E5253F24-7701-42D3-9B6C-F9E5DF714CCE}" type="slidenum">
              <a:rPr lang="zh-TW" altLang="en-US" smtClean="0"/>
              <a:t>13</a:t>
            </a:fld>
            <a:endParaRPr lang="zh-TW" altLang="en-US"/>
          </a:p>
        </p:txBody>
      </p:sp>
      <p:grpSp>
        <p:nvGrpSpPr>
          <p:cNvPr id="10" name="群組 9">
            <a:extLst>
              <a:ext uri="{FF2B5EF4-FFF2-40B4-BE49-F238E27FC236}">
                <a16:creationId xmlns:a16="http://schemas.microsoft.com/office/drawing/2014/main" id="{42A02FCC-B5AF-4450-968B-D16C1D2AB6AD}"/>
              </a:ext>
            </a:extLst>
          </p:cNvPr>
          <p:cNvGrpSpPr/>
          <p:nvPr/>
        </p:nvGrpSpPr>
        <p:grpSpPr>
          <a:xfrm>
            <a:off x="7168834" y="807551"/>
            <a:ext cx="3590902" cy="5242897"/>
            <a:chOff x="6378097" y="-537632"/>
            <a:chExt cx="4451296" cy="6204984"/>
          </a:xfrm>
        </p:grpSpPr>
        <p:pic>
          <p:nvPicPr>
            <p:cNvPr id="8" name="圖片 7">
              <a:extLst>
                <a:ext uri="{FF2B5EF4-FFF2-40B4-BE49-F238E27FC236}">
                  <a16:creationId xmlns:a16="http://schemas.microsoft.com/office/drawing/2014/main" id="{D9F89082-9F73-4CC5-AA9F-36376DC6EE59}"/>
                </a:ext>
              </a:extLst>
            </p:cNvPr>
            <p:cNvPicPr>
              <a:picLocks noChangeAspect="1"/>
            </p:cNvPicPr>
            <p:nvPr/>
          </p:nvPicPr>
          <p:blipFill>
            <a:blip r:embed="rId7"/>
            <a:stretch>
              <a:fillRect/>
            </a:stretch>
          </p:blipFill>
          <p:spPr>
            <a:xfrm>
              <a:off x="6391806" y="2714340"/>
              <a:ext cx="4437587" cy="2953012"/>
            </a:xfrm>
            <a:prstGeom prst="rect">
              <a:avLst/>
            </a:prstGeom>
          </p:spPr>
        </p:pic>
        <p:pic>
          <p:nvPicPr>
            <p:cNvPr id="9" name="圖片 8">
              <a:extLst>
                <a:ext uri="{FF2B5EF4-FFF2-40B4-BE49-F238E27FC236}">
                  <a16:creationId xmlns:a16="http://schemas.microsoft.com/office/drawing/2014/main" id="{22FD407A-CCD5-4936-A57C-FBB9DA9805EC}"/>
                </a:ext>
              </a:extLst>
            </p:cNvPr>
            <p:cNvPicPr>
              <a:picLocks noChangeAspect="1"/>
            </p:cNvPicPr>
            <p:nvPr/>
          </p:nvPicPr>
          <p:blipFill>
            <a:blip r:embed="rId8"/>
            <a:stretch>
              <a:fillRect/>
            </a:stretch>
          </p:blipFill>
          <p:spPr>
            <a:xfrm>
              <a:off x="6378097" y="-537632"/>
              <a:ext cx="4437587" cy="3251972"/>
            </a:xfrm>
            <a:prstGeom prst="rect">
              <a:avLst/>
            </a:prstGeom>
          </p:spPr>
        </p:pic>
      </p:grpSp>
      <p:sp>
        <p:nvSpPr>
          <p:cNvPr id="3" name="矩形 2">
            <a:extLst>
              <a:ext uri="{FF2B5EF4-FFF2-40B4-BE49-F238E27FC236}">
                <a16:creationId xmlns:a16="http://schemas.microsoft.com/office/drawing/2014/main" id="{2B99CF9C-C5AC-4B36-8C49-49281185C0B9}"/>
              </a:ext>
            </a:extLst>
          </p:cNvPr>
          <p:cNvSpPr/>
          <p:nvPr/>
        </p:nvSpPr>
        <p:spPr>
          <a:xfrm>
            <a:off x="1287664" y="38871"/>
            <a:ext cx="4587471" cy="1323439"/>
          </a:xfrm>
          <a:prstGeom prst="rect">
            <a:avLst/>
          </a:prstGeom>
          <a:noFill/>
        </p:spPr>
        <p:txBody>
          <a:bodyPr wrap="square" lIns="91440" tIns="45720" rIns="91440" bIns="45720">
            <a:spAutoFit/>
          </a:bodyPr>
          <a:lstStyle/>
          <a:p>
            <a:pPr algn="ctr"/>
            <a:r>
              <a:rPr lang="zh-TW" altLang="en-US" sz="80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華康POP2體W9(P)" panose="040B0900000000000000" pitchFamily="82" charset="-120"/>
                <a:ea typeface="華康POP2體W9(P)" panose="040B0900000000000000" pitchFamily="82" charset="-120"/>
              </a:rPr>
              <a:t>資料來源</a:t>
            </a:r>
          </a:p>
        </p:txBody>
      </p:sp>
    </p:spTree>
    <p:extLst>
      <p:ext uri="{BB962C8B-B14F-4D97-AF65-F5344CB8AC3E}">
        <p14:creationId xmlns:p14="http://schemas.microsoft.com/office/powerpoint/2010/main" val="1235673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a:extLst>
              <a:ext uri="{FF2B5EF4-FFF2-40B4-BE49-F238E27FC236}">
                <a16:creationId xmlns:a16="http://schemas.microsoft.com/office/drawing/2014/main" id="{0D50C6A7-932A-4C2C-A762-7DFA3BFE8C8A}"/>
              </a:ext>
            </a:extLst>
          </p:cNvPr>
          <p:cNvSpPr>
            <a:spLocks noGrp="1"/>
          </p:cNvSpPr>
          <p:nvPr>
            <p:ph type="dt" sz="half" idx="10"/>
          </p:nvPr>
        </p:nvSpPr>
        <p:spPr/>
        <p:txBody>
          <a:bodyPr/>
          <a:lstStyle/>
          <a:p>
            <a:fld id="{75B0DF47-7D1B-41BE-9A44-BC6E4B755EFC}"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B8D1AADF-B28D-4E0E-9257-DA7D70CAE1DA}"/>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06D5557E-72B2-4D0F-B937-393246AC22AE}"/>
              </a:ext>
            </a:extLst>
          </p:cNvPr>
          <p:cNvSpPr>
            <a:spLocks noGrp="1"/>
          </p:cNvSpPr>
          <p:nvPr>
            <p:ph type="sldNum" sz="quarter" idx="12"/>
          </p:nvPr>
        </p:nvSpPr>
        <p:spPr/>
        <p:txBody>
          <a:bodyPr/>
          <a:lstStyle/>
          <a:p>
            <a:fld id="{E5253F24-7701-42D3-9B6C-F9E5DF714CCE}" type="slidenum">
              <a:rPr lang="zh-TW" altLang="en-US" smtClean="0"/>
              <a:t>14</a:t>
            </a:fld>
            <a:endParaRPr lang="zh-TW" altLang="en-US"/>
          </a:p>
        </p:txBody>
      </p:sp>
      <p:pic>
        <p:nvPicPr>
          <p:cNvPr id="9" name="圖片 8">
            <a:extLst>
              <a:ext uri="{FF2B5EF4-FFF2-40B4-BE49-F238E27FC236}">
                <a16:creationId xmlns:a16="http://schemas.microsoft.com/office/drawing/2014/main" id="{C84C488F-7B0D-412D-82F5-6605ED01C97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3740" r="94598">
                        <a14:foregroundMark x1="4017" y1="20357" x2="9834" y2="22143"/>
                        <a14:foregroundMark x1="9834" y1="22143" x2="11496" y2="21071"/>
                        <a14:foregroundMark x1="16205" y1="30357" x2="15651" y2="38929"/>
                        <a14:foregroundMark x1="3878" y1="20357" x2="5817" y2="20000"/>
                        <a14:foregroundMark x1="27147" y1="45000" x2="25069" y2="54643"/>
                        <a14:foregroundMark x1="25069" y1="54643" x2="26039" y2="68571"/>
                        <a14:foregroundMark x1="36427" y1="43571" x2="34903" y2="73571"/>
                        <a14:foregroundMark x1="44460" y1="20000" x2="46260" y2="72143"/>
                        <a14:foregroundMark x1="67590" y1="43571" x2="66066" y2="68929"/>
                        <a14:foregroundMark x1="82133" y1="44643" x2="80886" y2="64643"/>
                        <a14:foregroundMark x1="94044" y1="7500" x2="94598" y2="46429"/>
                        <a14:foregroundMark x1="94598" y1="46429" x2="94460" y2="48571"/>
                        <a14:foregroundMark x1="94321" y1="66786" x2="94321" y2="66786"/>
                      </a14:backgroundRemoval>
                    </a14:imgEffect>
                  </a14:imgLayer>
                </a14:imgProps>
              </a:ext>
            </a:extLst>
          </a:blip>
          <a:stretch>
            <a:fillRect/>
          </a:stretch>
        </p:blipFill>
        <p:spPr>
          <a:xfrm>
            <a:off x="-130545" y="905521"/>
            <a:ext cx="12453090" cy="4829453"/>
          </a:xfrm>
          <a:prstGeom prst="rect">
            <a:avLst/>
          </a:prstGeom>
        </p:spPr>
      </p:pic>
    </p:spTree>
    <p:extLst>
      <p:ext uri="{BB962C8B-B14F-4D97-AF65-F5344CB8AC3E}">
        <p14:creationId xmlns:p14="http://schemas.microsoft.com/office/powerpoint/2010/main" val="3624014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592696C-2B0A-4A27-AD8C-F8324216479F}"/>
              </a:ext>
            </a:extLst>
          </p:cNvPr>
          <p:cNvSpPr>
            <a:spLocks noGrp="1"/>
          </p:cNvSpPr>
          <p:nvPr>
            <p:ph idx="1"/>
          </p:nvPr>
        </p:nvSpPr>
        <p:spPr/>
        <p:txBody>
          <a:bodyPr>
            <a:normAutofit/>
          </a:bodyPr>
          <a:lstStyle/>
          <a:p>
            <a:pPr marL="0" indent="0" algn="ctr">
              <a:buNone/>
            </a:pPr>
            <a:r>
              <a:rPr lang="zh-TW" altLang="en-US" sz="3200" dirty="0">
                <a:solidFill>
                  <a:srgbClr val="FF0000"/>
                </a:solidFill>
              </a:rPr>
              <a:t>脆弱與堅固</a:t>
            </a:r>
            <a:r>
              <a:rPr lang="zh-TW" altLang="en-US" sz="3200" dirty="0"/>
              <a:t>是人們記憶中的相反詞，</a:t>
            </a:r>
            <a:endParaRPr lang="en-US" altLang="zh-TW" sz="3200" dirty="0"/>
          </a:p>
          <a:p>
            <a:pPr marL="0" indent="0" algn="ctr">
              <a:buNone/>
            </a:pPr>
            <a:r>
              <a:rPr lang="zh-TW" altLang="en-US" sz="3200" dirty="0"/>
              <a:t>我們總將失敗歸咎於</a:t>
            </a:r>
            <a:r>
              <a:rPr lang="zh-TW" altLang="en-US" sz="3200" dirty="0">
                <a:solidFill>
                  <a:srgbClr val="FF0000"/>
                </a:solidFill>
              </a:rPr>
              <a:t>內心脆弱</a:t>
            </a:r>
            <a:r>
              <a:rPr lang="zh-TW" altLang="en-US" sz="3200" dirty="0"/>
              <a:t>，而一決不振，</a:t>
            </a:r>
            <a:endParaRPr lang="en-US" altLang="zh-TW" sz="3200" dirty="0"/>
          </a:p>
          <a:p>
            <a:pPr marL="0" indent="0" algn="ctr">
              <a:buNone/>
            </a:pPr>
            <a:r>
              <a:rPr lang="zh-TW" altLang="en-US" sz="3200" dirty="0"/>
              <a:t>但只要內心夠堅強就能再次成功嗎</a:t>
            </a:r>
            <a:r>
              <a:rPr lang="en-US" altLang="zh-TW" sz="3200" dirty="0"/>
              <a:t>?</a:t>
            </a:r>
          </a:p>
          <a:p>
            <a:pPr marL="0" indent="0" algn="ctr">
              <a:buNone/>
            </a:pPr>
            <a:r>
              <a:rPr lang="zh-TW" altLang="en-US" sz="3200" dirty="0"/>
              <a:t>而且能再逆境中站起來的人也</a:t>
            </a:r>
            <a:r>
              <a:rPr lang="zh-TW" altLang="en-US" sz="3200" dirty="0">
                <a:solidFill>
                  <a:srgbClr val="FF0000"/>
                </a:solidFill>
              </a:rPr>
              <a:t>寥寥無幾</a:t>
            </a:r>
            <a:r>
              <a:rPr lang="zh-TW" altLang="en-US" sz="3200" dirty="0"/>
              <a:t>，</a:t>
            </a:r>
            <a:endParaRPr lang="en-US" altLang="zh-TW" sz="3200" dirty="0"/>
          </a:p>
          <a:p>
            <a:pPr marL="0" indent="0" algn="ctr">
              <a:buNone/>
            </a:pPr>
            <a:r>
              <a:rPr lang="zh-TW" altLang="en-US" sz="3200" dirty="0"/>
              <a:t>但在這時，</a:t>
            </a:r>
            <a:r>
              <a:rPr lang="zh-TW" altLang="en-US" sz="3200" dirty="0">
                <a:solidFill>
                  <a:srgbClr val="FF0000"/>
                </a:solidFill>
              </a:rPr>
              <a:t>「反脆弱」</a:t>
            </a:r>
            <a:r>
              <a:rPr lang="zh-TW" altLang="en-US" sz="3200" dirty="0"/>
              <a:t>這個觀點便浮出了檯面，</a:t>
            </a:r>
            <a:endParaRPr lang="en-US" altLang="zh-TW" sz="3200" dirty="0"/>
          </a:p>
          <a:p>
            <a:pPr marL="0" indent="0" algn="ctr">
              <a:buNone/>
            </a:pPr>
            <a:r>
              <a:rPr lang="zh-TW" altLang="en-US" sz="3200" dirty="0"/>
              <a:t>在逆境中重新再起，依靠的不是那個如浮雲的內心的堅固，</a:t>
            </a:r>
            <a:endParaRPr lang="en-US" altLang="zh-TW" sz="3200" dirty="0"/>
          </a:p>
          <a:p>
            <a:pPr marL="0" indent="0" algn="ctr">
              <a:buNone/>
            </a:pPr>
            <a:r>
              <a:rPr lang="zh-TW" altLang="en-US" sz="3200" dirty="0"/>
              <a:t>而是來自</a:t>
            </a:r>
            <a:r>
              <a:rPr lang="zh-TW" altLang="en-US" sz="3200" dirty="0">
                <a:solidFill>
                  <a:srgbClr val="FF0000"/>
                </a:solidFill>
              </a:rPr>
              <a:t>淺意識的原動力</a:t>
            </a:r>
          </a:p>
        </p:txBody>
      </p:sp>
      <p:sp>
        <p:nvSpPr>
          <p:cNvPr id="4" name="日期版面配置區 3">
            <a:extLst>
              <a:ext uri="{FF2B5EF4-FFF2-40B4-BE49-F238E27FC236}">
                <a16:creationId xmlns:a16="http://schemas.microsoft.com/office/drawing/2014/main" id="{410A9F17-2538-4767-B3BD-C762DAEC6581}"/>
              </a:ext>
            </a:extLst>
          </p:cNvPr>
          <p:cNvSpPr>
            <a:spLocks noGrp="1"/>
          </p:cNvSpPr>
          <p:nvPr>
            <p:ph type="dt" sz="half" idx="10"/>
          </p:nvPr>
        </p:nvSpPr>
        <p:spPr/>
        <p:txBody>
          <a:bodyPr/>
          <a:lstStyle/>
          <a:p>
            <a:fld id="{002A0D67-5FCD-4B1B-87C3-41A1A1B67F48}"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53E7A050-DA49-4B42-9C3E-40A6D3B542AD}"/>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1B2E886C-31E5-4F5C-93FD-0834C71E6114}"/>
              </a:ext>
            </a:extLst>
          </p:cNvPr>
          <p:cNvSpPr>
            <a:spLocks noGrp="1"/>
          </p:cNvSpPr>
          <p:nvPr>
            <p:ph type="sldNum" sz="quarter" idx="12"/>
          </p:nvPr>
        </p:nvSpPr>
        <p:spPr/>
        <p:txBody>
          <a:bodyPr/>
          <a:lstStyle/>
          <a:p>
            <a:fld id="{E5253F24-7701-42D3-9B6C-F9E5DF714CCE}" type="slidenum">
              <a:rPr lang="zh-TW" altLang="en-US" smtClean="0"/>
              <a:t>2</a:t>
            </a:fld>
            <a:endParaRPr lang="zh-TW" altLang="en-US"/>
          </a:p>
        </p:txBody>
      </p:sp>
      <p:sp>
        <p:nvSpPr>
          <p:cNvPr id="7" name="矩形 6">
            <a:extLst>
              <a:ext uri="{FF2B5EF4-FFF2-40B4-BE49-F238E27FC236}">
                <a16:creationId xmlns:a16="http://schemas.microsoft.com/office/drawing/2014/main" id="{3D0E57E8-6862-4651-98C4-C0A821D6D102}"/>
              </a:ext>
            </a:extLst>
          </p:cNvPr>
          <p:cNvSpPr/>
          <p:nvPr/>
        </p:nvSpPr>
        <p:spPr>
          <a:xfrm>
            <a:off x="4450887" y="224135"/>
            <a:ext cx="2047355" cy="1200329"/>
          </a:xfrm>
          <a:prstGeom prst="rect">
            <a:avLst/>
          </a:prstGeom>
          <a:noFill/>
        </p:spPr>
        <p:txBody>
          <a:bodyPr wrap="none" lIns="91440" tIns="45720" rIns="91440" bIns="45720">
            <a:spAutoFit/>
          </a:bodyPr>
          <a:lstStyle/>
          <a:p>
            <a:pPr algn="ctr"/>
            <a:r>
              <a:rPr lang="zh-TW" altLang="en-US" sz="7200" b="1" cap="none" spc="50" dirty="0">
                <a:ln w="9525" cmpd="sng">
                  <a:solidFill>
                    <a:schemeClr val="accent1"/>
                  </a:solidFill>
                  <a:prstDash val="solid"/>
                </a:ln>
                <a:solidFill>
                  <a:srgbClr val="70AD47">
                    <a:tint val="1000"/>
                  </a:srgbClr>
                </a:solidFill>
                <a:effectLst>
                  <a:glow rad="38100">
                    <a:schemeClr val="accent1">
                      <a:alpha val="40000"/>
                    </a:schemeClr>
                  </a:glow>
                  <a:outerShdw blurRad="38100" dist="38100" dir="2700000" algn="tl">
                    <a:srgbClr val="000000">
                      <a:alpha val="43137"/>
                    </a:srgbClr>
                  </a:outerShdw>
                </a:effectLst>
                <a:latin typeface="華康中特圓體(P)" panose="020F0800000000000000" pitchFamily="34" charset="-120"/>
                <a:ea typeface="華康中特圓體(P)" panose="020F0800000000000000" pitchFamily="34" charset="-120"/>
              </a:rPr>
              <a:t>前言</a:t>
            </a:r>
          </a:p>
        </p:txBody>
      </p:sp>
    </p:spTree>
    <p:extLst>
      <p:ext uri="{BB962C8B-B14F-4D97-AF65-F5344CB8AC3E}">
        <p14:creationId xmlns:p14="http://schemas.microsoft.com/office/powerpoint/2010/main" val="3739320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5E956C6-26BC-440A-AA6E-B2CEC74D2B46}"/>
              </a:ext>
            </a:extLst>
          </p:cNvPr>
          <p:cNvSpPr>
            <a:spLocks noGrp="1"/>
          </p:cNvSpPr>
          <p:nvPr>
            <p:ph type="title"/>
          </p:nvPr>
        </p:nvSpPr>
        <p:spPr/>
        <p:txBody>
          <a:bodyPr>
            <a:normAutofit/>
          </a:bodyPr>
          <a:lstStyle/>
          <a:p>
            <a:r>
              <a:rPr lang="zh-TW" altLang="en-US" sz="5400" dirty="0"/>
              <a:t>目錄</a:t>
            </a:r>
          </a:p>
        </p:txBody>
      </p:sp>
      <p:graphicFrame>
        <p:nvGraphicFramePr>
          <p:cNvPr id="4" name="內容版面配置區 3">
            <a:extLst>
              <a:ext uri="{FF2B5EF4-FFF2-40B4-BE49-F238E27FC236}">
                <a16:creationId xmlns:a16="http://schemas.microsoft.com/office/drawing/2014/main" id="{A9C766DA-6FF6-4438-A3D3-A6E1ABC5A482}"/>
              </a:ext>
            </a:extLst>
          </p:cNvPr>
          <p:cNvGraphicFramePr>
            <a:graphicFrameLocks noGrp="1"/>
          </p:cNvGraphicFramePr>
          <p:nvPr>
            <p:ph idx="1"/>
            <p:extLst>
              <p:ext uri="{D42A27DB-BD31-4B8C-83A1-F6EECF244321}">
                <p14:modId xmlns:p14="http://schemas.microsoft.com/office/powerpoint/2010/main" val="748860667"/>
              </p:ext>
            </p:extLst>
          </p:nvPr>
        </p:nvGraphicFramePr>
        <p:xfrm>
          <a:off x="706455" y="1763840"/>
          <a:ext cx="527372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內容版面配置區 3">
            <a:extLst>
              <a:ext uri="{FF2B5EF4-FFF2-40B4-BE49-F238E27FC236}">
                <a16:creationId xmlns:a16="http://schemas.microsoft.com/office/drawing/2014/main" id="{0FAB1CC9-D443-41D0-B39A-6186DD2430ED}"/>
              </a:ext>
            </a:extLst>
          </p:cNvPr>
          <p:cNvGraphicFramePr>
            <a:graphicFrameLocks/>
          </p:cNvGraphicFramePr>
          <p:nvPr>
            <p:extLst>
              <p:ext uri="{D42A27DB-BD31-4B8C-83A1-F6EECF244321}">
                <p14:modId xmlns:p14="http://schemas.microsoft.com/office/powerpoint/2010/main" val="649862635"/>
              </p:ext>
            </p:extLst>
          </p:nvPr>
        </p:nvGraphicFramePr>
        <p:xfrm>
          <a:off x="6211826" y="1708024"/>
          <a:ext cx="5611366"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日期版面配置區 5">
            <a:extLst>
              <a:ext uri="{FF2B5EF4-FFF2-40B4-BE49-F238E27FC236}">
                <a16:creationId xmlns:a16="http://schemas.microsoft.com/office/drawing/2014/main" id="{5AA06F09-CCF4-40DF-877C-CE7E9ECE5EBA}"/>
              </a:ext>
            </a:extLst>
          </p:cNvPr>
          <p:cNvSpPr>
            <a:spLocks noGrp="1"/>
          </p:cNvSpPr>
          <p:nvPr>
            <p:ph type="dt" sz="half" idx="10"/>
          </p:nvPr>
        </p:nvSpPr>
        <p:spPr/>
        <p:txBody>
          <a:bodyPr/>
          <a:lstStyle/>
          <a:p>
            <a:fld id="{78475BD2-FB1B-4340-860E-BB6C1EDC1D7F}" type="datetime1">
              <a:rPr lang="zh-TW" altLang="en-US" smtClean="0"/>
              <a:t>2020/11/13</a:t>
            </a:fld>
            <a:endParaRPr lang="zh-TW" altLang="en-US"/>
          </a:p>
        </p:txBody>
      </p:sp>
      <p:sp>
        <p:nvSpPr>
          <p:cNvPr id="7" name="頁尾版面配置區 6">
            <a:extLst>
              <a:ext uri="{FF2B5EF4-FFF2-40B4-BE49-F238E27FC236}">
                <a16:creationId xmlns:a16="http://schemas.microsoft.com/office/drawing/2014/main" id="{89C7212A-3413-4066-B130-870FB7AF5E2A}"/>
              </a:ext>
            </a:extLst>
          </p:cNvPr>
          <p:cNvSpPr>
            <a:spLocks noGrp="1"/>
          </p:cNvSpPr>
          <p:nvPr>
            <p:ph type="ftr" sz="quarter" idx="11"/>
          </p:nvPr>
        </p:nvSpPr>
        <p:spPr/>
        <p:txBody>
          <a:bodyPr/>
          <a:lstStyle/>
          <a:p>
            <a:r>
              <a:rPr lang="zh-TW" altLang="en-US"/>
              <a:t>反脆弱</a:t>
            </a:r>
          </a:p>
        </p:txBody>
      </p:sp>
      <p:sp>
        <p:nvSpPr>
          <p:cNvPr id="8" name="投影片編號版面配置區 7">
            <a:extLst>
              <a:ext uri="{FF2B5EF4-FFF2-40B4-BE49-F238E27FC236}">
                <a16:creationId xmlns:a16="http://schemas.microsoft.com/office/drawing/2014/main" id="{B24617EE-795C-4CE6-86D0-BD959AE819BB}"/>
              </a:ext>
            </a:extLst>
          </p:cNvPr>
          <p:cNvSpPr>
            <a:spLocks noGrp="1"/>
          </p:cNvSpPr>
          <p:nvPr>
            <p:ph type="sldNum" sz="quarter" idx="12"/>
          </p:nvPr>
        </p:nvSpPr>
        <p:spPr/>
        <p:txBody>
          <a:bodyPr/>
          <a:lstStyle/>
          <a:p>
            <a:fld id="{E5253F24-7701-42D3-9B6C-F9E5DF714CCE}" type="slidenum">
              <a:rPr lang="zh-TW" altLang="en-US" smtClean="0"/>
              <a:t>3</a:t>
            </a:fld>
            <a:endParaRPr lang="zh-TW" altLang="en-US"/>
          </a:p>
        </p:txBody>
      </p:sp>
    </p:spTree>
    <p:extLst>
      <p:ext uri="{BB962C8B-B14F-4D97-AF65-F5344CB8AC3E}">
        <p14:creationId xmlns:p14="http://schemas.microsoft.com/office/powerpoint/2010/main" val="1184967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a:extLst>
              <a:ext uri="{FF2B5EF4-FFF2-40B4-BE49-F238E27FC236}">
                <a16:creationId xmlns:a16="http://schemas.microsoft.com/office/drawing/2014/main" id="{1B166FF6-5D08-4464-A383-F6ABB1D155F3}"/>
              </a:ext>
            </a:extLst>
          </p:cNvPr>
          <p:cNvGraphicFramePr>
            <a:graphicFrameLocks noGrp="1"/>
          </p:cNvGraphicFramePr>
          <p:nvPr>
            <p:ph idx="1"/>
            <p:extLst>
              <p:ext uri="{D42A27DB-BD31-4B8C-83A1-F6EECF244321}">
                <p14:modId xmlns:p14="http://schemas.microsoft.com/office/powerpoint/2010/main" val="3052853976"/>
              </p:ext>
            </p:extLst>
          </p:nvPr>
        </p:nvGraphicFramePr>
        <p:xfrm>
          <a:off x="2880804" y="1106788"/>
          <a:ext cx="9796509" cy="42168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a:extLst>
              <a:ext uri="{FF2B5EF4-FFF2-40B4-BE49-F238E27FC236}">
                <a16:creationId xmlns:a16="http://schemas.microsoft.com/office/drawing/2014/main" id="{BB7F7E01-A511-4788-A18A-1F7522F28883}"/>
              </a:ext>
            </a:extLst>
          </p:cNvPr>
          <p:cNvSpPr/>
          <p:nvPr/>
        </p:nvSpPr>
        <p:spPr>
          <a:xfrm>
            <a:off x="429087" y="4554244"/>
            <a:ext cx="4435876" cy="769441"/>
          </a:xfrm>
          <a:prstGeom prst="rect">
            <a:avLst/>
          </a:prstGeom>
        </p:spPr>
        <p:txBody>
          <a:bodyPr wrap="square">
            <a:spAutoFit/>
          </a:bodyPr>
          <a:lstStyle/>
          <a:p>
            <a:r>
              <a:rPr lang="zh-TW" altLang="en-US" sz="4400" b="1" i="0" dirty="0">
                <a:solidFill>
                  <a:srgbClr val="050505"/>
                </a:solidFill>
                <a:effectLst/>
                <a:latin typeface="標楷體" panose="03000509000000000000" pitchFamily="65" charset="-120"/>
                <a:ea typeface="標楷體" panose="03000509000000000000" pitchFamily="65" charset="-120"/>
              </a:rPr>
              <a:t>作者 納西姆</a:t>
            </a:r>
            <a:endParaRPr lang="zh-TW" altLang="en-US" sz="4400" b="1" dirty="0">
              <a:latin typeface="標楷體" panose="03000509000000000000" pitchFamily="65" charset="-120"/>
              <a:ea typeface="標楷體" panose="03000509000000000000" pitchFamily="65" charset="-120"/>
            </a:endParaRPr>
          </a:p>
        </p:txBody>
      </p:sp>
      <p:pic>
        <p:nvPicPr>
          <p:cNvPr id="6" name="圖片 5">
            <a:extLst>
              <a:ext uri="{FF2B5EF4-FFF2-40B4-BE49-F238E27FC236}">
                <a16:creationId xmlns:a16="http://schemas.microsoft.com/office/drawing/2014/main" id="{1493E6C9-07AB-406D-86D8-1F83C08655BC}"/>
              </a:ext>
            </a:extLst>
          </p:cNvPr>
          <p:cNvPicPr>
            <a:picLocks noChangeAspect="1"/>
          </p:cNvPicPr>
          <p:nvPr/>
        </p:nvPicPr>
        <p:blipFill>
          <a:blip r:embed="rId7"/>
          <a:stretch>
            <a:fillRect/>
          </a:stretch>
        </p:blipFill>
        <p:spPr>
          <a:xfrm>
            <a:off x="429087" y="1239544"/>
            <a:ext cx="3390034" cy="3314700"/>
          </a:xfrm>
          <a:prstGeom prst="rect">
            <a:avLst/>
          </a:prstGeom>
        </p:spPr>
      </p:pic>
      <p:sp>
        <p:nvSpPr>
          <p:cNvPr id="7" name="日期版面配置區 6">
            <a:extLst>
              <a:ext uri="{FF2B5EF4-FFF2-40B4-BE49-F238E27FC236}">
                <a16:creationId xmlns:a16="http://schemas.microsoft.com/office/drawing/2014/main" id="{3836D962-C083-4955-B891-DF89218427CA}"/>
              </a:ext>
            </a:extLst>
          </p:cNvPr>
          <p:cNvSpPr>
            <a:spLocks noGrp="1"/>
          </p:cNvSpPr>
          <p:nvPr>
            <p:ph type="dt" sz="half" idx="10"/>
          </p:nvPr>
        </p:nvSpPr>
        <p:spPr/>
        <p:txBody>
          <a:bodyPr/>
          <a:lstStyle/>
          <a:p>
            <a:fld id="{9CF59109-27CD-4177-9B95-49097BA2BECB}" type="datetime1">
              <a:rPr lang="zh-TW" altLang="en-US" smtClean="0"/>
              <a:t>2020/11/13</a:t>
            </a:fld>
            <a:endParaRPr lang="zh-TW" altLang="en-US"/>
          </a:p>
        </p:txBody>
      </p:sp>
      <p:sp>
        <p:nvSpPr>
          <p:cNvPr id="8" name="頁尾版面配置區 7">
            <a:extLst>
              <a:ext uri="{FF2B5EF4-FFF2-40B4-BE49-F238E27FC236}">
                <a16:creationId xmlns:a16="http://schemas.microsoft.com/office/drawing/2014/main" id="{3059BFBA-0ACA-4CF8-A60D-4D12B7BC3FC3}"/>
              </a:ext>
            </a:extLst>
          </p:cNvPr>
          <p:cNvSpPr>
            <a:spLocks noGrp="1"/>
          </p:cNvSpPr>
          <p:nvPr>
            <p:ph type="ftr" sz="quarter" idx="11"/>
          </p:nvPr>
        </p:nvSpPr>
        <p:spPr/>
        <p:txBody>
          <a:bodyPr/>
          <a:lstStyle/>
          <a:p>
            <a:r>
              <a:rPr lang="zh-TW" altLang="en-US"/>
              <a:t>反脆弱</a:t>
            </a:r>
          </a:p>
        </p:txBody>
      </p:sp>
      <p:sp>
        <p:nvSpPr>
          <p:cNvPr id="9" name="投影片編號版面配置區 8">
            <a:extLst>
              <a:ext uri="{FF2B5EF4-FFF2-40B4-BE49-F238E27FC236}">
                <a16:creationId xmlns:a16="http://schemas.microsoft.com/office/drawing/2014/main" id="{D64F412B-DB66-4AF9-A0D1-9151421737C6}"/>
              </a:ext>
            </a:extLst>
          </p:cNvPr>
          <p:cNvSpPr>
            <a:spLocks noGrp="1"/>
          </p:cNvSpPr>
          <p:nvPr>
            <p:ph type="sldNum" sz="quarter" idx="12"/>
          </p:nvPr>
        </p:nvSpPr>
        <p:spPr/>
        <p:txBody>
          <a:bodyPr/>
          <a:lstStyle/>
          <a:p>
            <a:fld id="{E5253F24-7701-42D3-9B6C-F9E5DF714CCE}" type="slidenum">
              <a:rPr lang="zh-TW" altLang="en-US" smtClean="0"/>
              <a:t>4</a:t>
            </a:fld>
            <a:endParaRPr lang="zh-TW" altLang="en-US"/>
          </a:p>
        </p:txBody>
      </p:sp>
    </p:spTree>
    <p:extLst>
      <p:ext uri="{BB962C8B-B14F-4D97-AF65-F5344CB8AC3E}">
        <p14:creationId xmlns:p14="http://schemas.microsoft.com/office/powerpoint/2010/main" val="3236221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a:extLst>
              <a:ext uri="{FF2B5EF4-FFF2-40B4-BE49-F238E27FC236}">
                <a16:creationId xmlns:a16="http://schemas.microsoft.com/office/drawing/2014/main" id="{54D5A3B9-D0FA-47EE-9F0C-0E49D20D440D}"/>
              </a:ext>
            </a:extLst>
          </p:cNvPr>
          <p:cNvGraphicFramePr>
            <a:graphicFrameLocks noGrp="1"/>
          </p:cNvGraphicFramePr>
          <p:nvPr>
            <p:ph idx="1"/>
            <p:extLst>
              <p:ext uri="{D42A27DB-BD31-4B8C-83A1-F6EECF244321}">
                <p14:modId xmlns:p14="http://schemas.microsoft.com/office/powerpoint/2010/main" val="2309302843"/>
              </p:ext>
            </p:extLst>
          </p:nvPr>
        </p:nvGraphicFramePr>
        <p:xfrm>
          <a:off x="-201168" y="-106744"/>
          <a:ext cx="6391656" cy="7071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a:extLst>
              <a:ext uri="{FF2B5EF4-FFF2-40B4-BE49-F238E27FC236}">
                <a16:creationId xmlns:a16="http://schemas.microsoft.com/office/drawing/2014/main" id="{8EBB68A0-D554-47AD-A6CA-2E1810E0F45C}"/>
              </a:ext>
            </a:extLst>
          </p:cNvPr>
          <p:cNvSpPr/>
          <p:nvPr/>
        </p:nvSpPr>
        <p:spPr>
          <a:xfrm>
            <a:off x="1055667" y="5603486"/>
            <a:ext cx="3877985" cy="369332"/>
          </a:xfrm>
          <a:prstGeom prst="rect">
            <a:avLst/>
          </a:prstGeom>
        </p:spPr>
        <p:txBody>
          <a:bodyPr wrap="none">
            <a:spAutoFit/>
          </a:bodyPr>
          <a:lstStyle/>
          <a:p>
            <a:r>
              <a:rPr lang="zh-TW" altLang="en-US" b="1" i="0" dirty="0">
                <a:solidFill>
                  <a:srgbClr val="202122"/>
                </a:solidFill>
                <a:effectLst/>
                <a:latin typeface="標楷體" panose="03000509000000000000" pitchFamily="65" charset="-120"/>
                <a:ea typeface="標楷體" panose="03000509000000000000" pitchFamily="65" charset="-120"/>
              </a:rPr>
              <a:t>不可能發生，實際上卻又發生的事件</a:t>
            </a:r>
            <a:endParaRPr lang="zh-TW" altLang="en-US" b="1" dirty="0">
              <a:latin typeface="標楷體" panose="03000509000000000000" pitchFamily="65" charset="-120"/>
              <a:ea typeface="標楷體" panose="03000509000000000000" pitchFamily="65" charset="-120"/>
            </a:endParaRPr>
          </a:p>
        </p:txBody>
      </p:sp>
      <p:pic>
        <p:nvPicPr>
          <p:cNvPr id="6" name="圖片 5">
            <a:extLst>
              <a:ext uri="{FF2B5EF4-FFF2-40B4-BE49-F238E27FC236}">
                <a16:creationId xmlns:a16="http://schemas.microsoft.com/office/drawing/2014/main" id="{410F5611-A38B-437D-97D4-2222DFAACF7C}"/>
              </a:ext>
            </a:extLst>
          </p:cNvPr>
          <p:cNvPicPr>
            <a:picLocks noChangeAspect="1"/>
          </p:cNvPicPr>
          <p:nvPr/>
        </p:nvPicPr>
        <p:blipFill>
          <a:blip r:embed="rId7"/>
          <a:stretch>
            <a:fillRect/>
          </a:stretch>
        </p:blipFill>
        <p:spPr>
          <a:xfrm>
            <a:off x="6096000" y="1086668"/>
            <a:ext cx="5569860" cy="3713240"/>
          </a:xfrm>
          <a:prstGeom prst="rect">
            <a:avLst/>
          </a:prstGeom>
          <a:ln>
            <a:noFill/>
          </a:ln>
          <a:effectLst>
            <a:softEdge rad="112500"/>
          </a:effectLst>
        </p:spPr>
      </p:pic>
      <p:sp>
        <p:nvSpPr>
          <p:cNvPr id="7" name="矩形 6">
            <a:extLst>
              <a:ext uri="{FF2B5EF4-FFF2-40B4-BE49-F238E27FC236}">
                <a16:creationId xmlns:a16="http://schemas.microsoft.com/office/drawing/2014/main" id="{6DA8CC1B-BF3E-43E7-9AB0-B552A951EA02}"/>
              </a:ext>
            </a:extLst>
          </p:cNvPr>
          <p:cNvSpPr/>
          <p:nvPr/>
        </p:nvSpPr>
        <p:spPr>
          <a:xfrm>
            <a:off x="5891212" y="4755669"/>
            <a:ext cx="6096000" cy="1015663"/>
          </a:xfrm>
          <a:prstGeom prst="rect">
            <a:avLst/>
          </a:prstGeom>
        </p:spPr>
        <p:txBody>
          <a:bodyPr>
            <a:spAutoFit/>
          </a:bodyPr>
          <a:lstStyle/>
          <a:p>
            <a:r>
              <a:rPr lang="en-US" altLang="zh-TW" sz="2000" b="1" dirty="0">
                <a:latin typeface="標楷體" panose="03000509000000000000" pitchFamily="65" charset="-120"/>
                <a:ea typeface="標楷體" panose="03000509000000000000" pitchFamily="65" charset="-120"/>
              </a:rPr>
              <a:t>18</a:t>
            </a:r>
            <a:r>
              <a:rPr lang="zh-TW" altLang="en-US" sz="2000" b="1" dirty="0">
                <a:latin typeface="標楷體" panose="03000509000000000000" pitchFamily="65" charset="-120"/>
                <a:ea typeface="標楷體" panose="03000509000000000000" pitchFamily="65" charset="-120"/>
              </a:rPr>
              <a:t>世紀歐洲人只知道白天鵝，從來沒有見過黑天鵝直到遇見了澳洲的黑天鵝因此人們就借用黑天鵝事件去代表那些難以預料的，會顛覆人類認知的事件。</a:t>
            </a:r>
          </a:p>
        </p:txBody>
      </p:sp>
      <p:sp>
        <p:nvSpPr>
          <p:cNvPr id="8" name="日期版面配置區 7">
            <a:extLst>
              <a:ext uri="{FF2B5EF4-FFF2-40B4-BE49-F238E27FC236}">
                <a16:creationId xmlns:a16="http://schemas.microsoft.com/office/drawing/2014/main" id="{A4FB6340-0788-4030-9549-E9587EE7D0E1}"/>
              </a:ext>
            </a:extLst>
          </p:cNvPr>
          <p:cNvSpPr>
            <a:spLocks noGrp="1"/>
          </p:cNvSpPr>
          <p:nvPr>
            <p:ph type="dt" sz="half" idx="10"/>
          </p:nvPr>
        </p:nvSpPr>
        <p:spPr/>
        <p:txBody>
          <a:bodyPr/>
          <a:lstStyle/>
          <a:p>
            <a:fld id="{5EB14841-147B-4CBC-A881-BBCFDEDE2CB8}" type="datetime1">
              <a:rPr lang="zh-TW" altLang="en-US" smtClean="0"/>
              <a:t>2020/11/13</a:t>
            </a:fld>
            <a:endParaRPr lang="zh-TW" altLang="en-US"/>
          </a:p>
        </p:txBody>
      </p:sp>
      <p:sp>
        <p:nvSpPr>
          <p:cNvPr id="9" name="頁尾版面配置區 8">
            <a:extLst>
              <a:ext uri="{FF2B5EF4-FFF2-40B4-BE49-F238E27FC236}">
                <a16:creationId xmlns:a16="http://schemas.microsoft.com/office/drawing/2014/main" id="{C0C037A2-FAB4-4542-BD52-0B78D4C69F4C}"/>
              </a:ext>
            </a:extLst>
          </p:cNvPr>
          <p:cNvSpPr>
            <a:spLocks noGrp="1"/>
          </p:cNvSpPr>
          <p:nvPr>
            <p:ph type="ftr" sz="quarter" idx="11"/>
          </p:nvPr>
        </p:nvSpPr>
        <p:spPr/>
        <p:txBody>
          <a:bodyPr/>
          <a:lstStyle/>
          <a:p>
            <a:r>
              <a:rPr lang="zh-TW" altLang="en-US"/>
              <a:t>反脆弱</a:t>
            </a:r>
          </a:p>
        </p:txBody>
      </p:sp>
      <p:sp>
        <p:nvSpPr>
          <p:cNvPr id="10" name="投影片編號版面配置區 9">
            <a:extLst>
              <a:ext uri="{FF2B5EF4-FFF2-40B4-BE49-F238E27FC236}">
                <a16:creationId xmlns:a16="http://schemas.microsoft.com/office/drawing/2014/main" id="{CA8338F1-5F60-47F3-B388-EEF4EA05FDC0}"/>
              </a:ext>
            </a:extLst>
          </p:cNvPr>
          <p:cNvSpPr>
            <a:spLocks noGrp="1"/>
          </p:cNvSpPr>
          <p:nvPr>
            <p:ph type="sldNum" sz="quarter" idx="12"/>
          </p:nvPr>
        </p:nvSpPr>
        <p:spPr/>
        <p:txBody>
          <a:bodyPr/>
          <a:lstStyle/>
          <a:p>
            <a:fld id="{E5253F24-7701-42D3-9B6C-F9E5DF714CCE}" type="slidenum">
              <a:rPr lang="zh-TW" altLang="en-US" smtClean="0"/>
              <a:t>5</a:t>
            </a:fld>
            <a:endParaRPr lang="zh-TW" altLang="en-US"/>
          </a:p>
        </p:txBody>
      </p:sp>
    </p:spTree>
    <p:extLst>
      <p:ext uri="{BB962C8B-B14F-4D97-AF65-F5344CB8AC3E}">
        <p14:creationId xmlns:p14="http://schemas.microsoft.com/office/powerpoint/2010/main" val="671624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0E99EF1-8B26-4ED4-A7C1-98B830DEC840}"/>
              </a:ext>
            </a:extLst>
          </p:cNvPr>
          <p:cNvSpPr>
            <a:spLocks noGrp="1"/>
          </p:cNvSpPr>
          <p:nvPr>
            <p:ph type="title"/>
          </p:nvPr>
        </p:nvSpPr>
        <p:spPr>
          <a:xfrm>
            <a:off x="1478280" y="2460053"/>
            <a:ext cx="762000" cy="1325563"/>
          </a:xfrm>
        </p:spPr>
        <p:txBody>
          <a:bodyPr>
            <a:noAutofit/>
          </a:bodyPr>
          <a:lstStyle/>
          <a:p>
            <a:r>
              <a:rPr lang="zh-TW" altLang="en-US" sz="7200" dirty="0"/>
              <a:t>何謂反脆弱</a:t>
            </a:r>
          </a:p>
        </p:txBody>
      </p:sp>
      <p:graphicFrame>
        <p:nvGraphicFramePr>
          <p:cNvPr id="4" name="內容版面配置區 3">
            <a:extLst>
              <a:ext uri="{FF2B5EF4-FFF2-40B4-BE49-F238E27FC236}">
                <a16:creationId xmlns:a16="http://schemas.microsoft.com/office/drawing/2014/main" id="{301B81E1-EA28-4058-B1BD-D30C344A7EC8}"/>
              </a:ext>
            </a:extLst>
          </p:cNvPr>
          <p:cNvGraphicFramePr>
            <a:graphicFrameLocks noGrp="1"/>
          </p:cNvGraphicFramePr>
          <p:nvPr>
            <p:ph idx="1"/>
            <p:extLst>
              <p:ext uri="{D42A27DB-BD31-4B8C-83A1-F6EECF244321}">
                <p14:modId xmlns:p14="http://schemas.microsoft.com/office/powerpoint/2010/main" val="3963826301"/>
              </p:ext>
            </p:extLst>
          </p:nvPr>
        </p:nvGraphicFramePr>
        <p:xfrm>
          <a:off x="3925795" y="567841"/>
          <a:ext cx="7589520" cy="543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日期版面配置區 4">
            <a:extLst>
              <a:ext uri="{FF2B5EF4-FFF2-40B4-BE49-F238E27FC236}">
                <a16:creationId xmlns:a16="http://schemas.microsoft.com/office/drawing/2014/main" id="{E7EF4414-6A60-4706-8408-5032BB933AED}"/>
              </a:ext>
            </a:extLst>
          </p:cNvPr>
          <p:cNvSpPr>
            <a:spLocks noGrp="1"/>
          </p:cNvSpPr>
          <p:nvPr>
            <p:ph type="dt" sz="half" idx="10"/>
          </p:nvPr>
        </p:nvSpPr>
        <p:spPr/>
        <p:txBody>
          <a:bodyPr/>
          <a:lstStyle/>
          <a:p>
            <a:fld id="{C7A9D518-398B-4085-AFDE-72B98D190BD6}" type="datetime1">
              <a:rPr lang="zh-TW" altLang="en-US" smtClean="0"/>
              <a:t>2020/11/13</a:t>
            </a:fld>
            <a:endParaRPr lang="zh-TW" altLang="en-US"/>
          </a:p>
        </p:txBody>
      </p:sp>
      <p:sp>
        <p:nvSpPr>
          <p:cNvPr id="6" name="頁尾版面配置區 5">
            <a:extLst>
              <a:ext uri="{FF2B5EF4-FFF2-40B4-BE49-F238E27FC236}">
                <a16:creationId xmlns:a16="http://schemas.microsoft.com/office/drawing/2014/main" id="{ECABAE8A-72A2-4B5B-9C15-5E87652F02A4}"/>
              </a:ext>
            </a:extLst>
          </p:cNvPr>
          <p:cNvSpPr>
            <a:spLocks noGrp="1"/>
          </p:cNvSpPr>
          <p:nvPr>
            <p:ph type="ftr" sz="quarter" idx="11"/>
          </p:nvPr>
        </p:nvSpPr>
        <p:spPr/>
        <p:txBody>
          <a:bodyPr/>
          <a:lstStyle/>
          <a:p>
            <a:r>
              <a:rPr lang="zh-TW" altLang="en-US"/>
              <a:t>反脆弱</a:t>
            </a:r>
          </a:p>
        </p:txBody>
      </p:sp>
      <p:sp>
        <p:nvSpPr>
          <p:cNvPr id="7" name="投影片編號版面配置區 6">
            <a:extLst>
              <a:ext uri="{FF2B5EF4-FFF2-40B4-BE49-F238E27FC236}">
                <a16:creationId xmlns:a16="http://schemas.microsoft.com/office/drawing/2014/main" id="{479CA758-8DAB-4DBD-80C6-0C95556A23EC}"/>
              </a:ext>
            </a:extLst>
          </p:cNvPr>
          <p:cNvSpPr>
            <a:spLocks noGrp="1"/>
          </p:cNvSpPr>
          <p:nvPr>
            <p:ph type="sldNum" sz="quarter" idx="12"/>
          </p:nvPr>
        </p:nvSpPr>
        <p:spPr/>
        <p:txBody>
          <a:bodyPr/>
          <a:lstStyle/>
          <a:p>
            <a:fld id="{E5253F24-7701-42D3-9B6C-F9E5DF714CCE}" type="slidenum">
              <a:rPr lang="zh-TW" altLang="en-US" smtClean="0"/>
              <a:t>6</a:t>
            </a:fld>
            <a:endParaRPr lang="zh-TW" altLang="en-US"/>
          </a:p>
        </p:txBody>
      </p:sp>
    </p:spTree>
    <p:extLst>
      <p:ext uri="{BB962C8B-B14F-4D97-AF65-F5344CB8AC3E}">
        <p14:creationId xmlns:p14="http://schemas.microsoft.com/office/powerpoint/2010/main" val="1346815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a:extLst>
              <a:ext uri="{FF2B5EF4-FFF2-40B4-BE49-F238E27FC236}">
                <a16:creationId xmlns:a16="http://schemas.microsoft.com/office/drawing/2014/main" id="{1BBB7F36-93F3-4CA8-8C57-D978E5317ABA}"/>
              </a:ext>
            </a:extLst>
          </p:cNvPr>
          <p:cNvGraphicFramePr>
            <a:graphicFrameLocks noGrp="1"/>
          </p:cNvGraphicFramePr>
          <p:nvPr>
            <p:ph idx="1"/>
            <p:extLst>
              <p:ext uri="{D42A27DB-BD31-4B8C-83A1-F6EECF244321}">
                <p14:modId xmlns:p14="http://schemas.microsoft.com/office/powerpoint/2010/main" val="3322470301"/>
              </p:ext>
            </p:extLst>
          </p:nvPr>
        </p:nvGraphicFramePr>
        <p:xfrm>
          <a:off x="749423" y="1213065"/>
          <a:ext cx="6778841" cy="4948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內容版面配置區 4">
            <a:extLst>
              <a:ext uri="{FF2B5EF4-FFF2-40B4-BE49-F238E27FC236}">
                <a16:creationId xmlns:a16="http://schemas.microsoft.com/office/drawing/2014/main" id="{59FD7C41-AA61-477D-916B-544243C4A12E}"/>
              </a:ext>
            </a:extLst>
          </p:cNvPr>
          <p:cNvGraphicFramePr>
            <a:graphicFrameLocks/>
          </p:cNvGraphicFramePr>
          <p:nvPr>
            <p:extLst>
              <p:ext uri="{D42A27DB-BD31-4B8C-83A1-F6EECF244321}">
                <p14:modId xmlns:p14="http://schemas.microsoft.com/office/powerpoint/2010/main" val="2732317021"/>
              </p:ext>
            </p:extLst>
          </p:nvPr>
        </p:nvGraphicFramePr>
        <p:xfrm>
          <a:off x="7151703" y="1213064"/>
          <a:ext cx="6778841" cy="49480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文字方塊 6">
            <a:extLst>
              <a:ext uri="{FF2B5EF4-FFF2-40B4-BE49-F238E27FC236}">
                <a16:creationId xmlns:a16="http://schemas.microsoft.com/office/drawing/2014/main" id="{3F2C0C79-498B-4AA8-B393-97B834E1D16A}"/>
              </a:ext>
            </a:extLst>
          </p:cNvPr>
          <p:cNvSpPr txBox="1"/>
          <p:nvPr/>
        </p:nvSpPr>
        <p:spPr>
          <a:xfrm rot="479258">
            <a:off x="5060272" y="2497976"/>
            <a:ext cx="1837678" cy="1862048"/>
          </a:xfrm>
          <a:prstGeom prst="rect">
            <a:avLst/>
          </a:prstGeom>
          <a:noFill/>
        </p:spPr>
        <p:txBody>
          <a:bodyPr wrap="square" rtlCol="0">
            <a:spAutoFit/>
          </a:bodyPr>
          <a:lstStyle/>
          <a:p>
            <a:r>
              <a:rPr lang="en-US" altLang="zh-TW" sz="115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標楷體" panose="03000509000000000000" pitchFamily="65" charset="-120"/>
                <a:ea typeface="標楷體" panose="03000509000000000000" pitchFamily="65" charset="-120"/>
              </a:rPr>
              <a:t>VS</a:t>
            </a:r>
            <a:endParaRPr lang="zh-TW" altLang="en-US" sz="115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標楷體" panose="03000509000000000000" pitchFamily="65" charset="-120"/>
              <a:ea typeface="標楷體" panose="03000509000000000000" pitchFamily="65" charset="-120"/>
            </a:endParaRPr>
          </a:p>
        </p:txBody>
      </p:sp>
      <p:sp>
        <p:nvSpPr>
          <p:cNvPr id="8" name="日期版面配置區 7">
            <a:extLst>
              <a:ext uri="{FF2B5EF4-FFF2-40B4-BE49-F238E27FC236}">
                <a16:creationId xmlns:a16="http://schemas.microsoft.com/office/drawing/2014/main" id="{BC3CC415-8FA0-43EA-9536-5C6E70578782}"/>
              </a:ext>
            </a:extLst>
          </p:cNvPr>
          <p:cNvSpPr>
            <a:spLocks noGrp="1"/>
          </p:cNvSpPr>
          <p:nvPr>
            <p:ph type="dt" sz="half" idx="10"/>
          </p:nvPr>
        </p:nvSpPr>
        <p:spPr/>
        <p:txBody>
          <a:bodyPr/>
          <a:lstStyle/>
          <a:p>
            <a:fld id="{53FCD7E4-F452-434E-AECA-6864F2CE3E26}" type="datetime1">
              <a:rPr lang="zh-TW" altLang="en-US" smtClean="0"/>
              <a:t>2020/11/13</a:t>
            </a:fld>
            <a:endParaRPr lang="zh-TW" altLang="en-US"/>
          </a:p>
        </p:txBody>
      </p:sp>
      <p:sp>
        <p:nvSpPr>
          <p:cNvPr id="9" name="頁尾版面配置區 8">
            <a:extLst>
              <a:ext uri="{FF2B5EF4-FFF2-40B4-BE49-F238E27FC236}">
                <a16:creationId xmlns:a16="http://schemas.microsoft.com/office/drawing/2014/main" id="{44BE9C4D-AEBE-4974-A575-EB5096F91362}"/>
              </a:ext>
            </a:extLst>
          </p:cNvPr>
          <p:cNvSpPr>
            <a:spLocks noGrp="1"/>
          </p:cNvSpPr>
          <p:nvPr>
            <p:ph type="ftr" sz="quarter" idx="11"/>
          </p:nvPr>
        </p:nvSpPr>
        <p:spPr/>
        <p:txBody>
          <a:bodyPr/>
          <a:lstStyle/>
          <a:p>
            <a:r>
              <a:rPr lang="zh-TW" altLang="en-US"/>
              <a:t>反脆弱</a:t>
            </a:r>
          </a:p>
        </p:txBody>
      </p:sp>
      <p:sp>
        <p:nvSpPr>
          <p:cNvPr id="10" name="投影片編號版面配置區 9">
            <a:extLst>
              <a:ext uri="{FF2B5EF4-FFF2-40B4-BE49-F238E27FC236}">
                <a16:creationId xmlns:a16="http://schemas.microsoft.com/office/drawing/2014/main" id="{8B85218B-0F7A-4612-8D59-BAE0B389C40A}"/>
              </a:ext>
            </a:extLst>
          </p:cNvPr>
          <p:cNvSpPr>
            <a:spLocks noGrp="1"/>
          </p:cNvSpPr>
          <p:nvPr>
            <p:ph type="sldNum" sz="quarter" idx="12"/>
          </p:nvPr>
        </p:nvSpPr>
        <p:spPr/>
        <p:txBody>
          <a:bodyPr/>
          <a:lstStyle/>
          <a:p>
            <a:fld id="{E5253F24-7701-42D3-9B6C-F9E5DF714CCE}" type="slidenum">
              <a:rPr lang="zh-TW" altLang="en-US" smtClean="0"/>
              <a:t>7</a:t>
            </a:fld>
            <a:endParaRPr lang="zh-TW" altLang="en-US"/>
          </a:p>
        </p:txBody>
      </p:sp>
      <p:sp>
        <p:nvSpPr>
          <p:cNvPr id="3" name="矩形 2">
            <a:extLst>
              <a:ext uri="{FF2B5EF4-FFF2-40B4-BE49-F238E27FC236}">
                <a16:creationId xmlns:a16="http://schemas.microsoft.com/office/drawing/2014/main" id="{A7606F5A-E30C-43B4-9670-BAF3ADCCD200}"/>
              </a:ext>
            </a:extLst>
          </p:cNvPr>
          <p:cNvSpPr/>
          <p:nvPr/>
        </p:nvSpPr>
        <p:spPr>
          <a:xfrm>
            <a:off x="3032093" y="384568"/>
            <a:ext cx="5311069" cy="1107996"/>
          </a:xfrm>
          <a:prstGeom prst="rect">
            <a:avLst/>
          </a:prstGeom>
          <a:noFill/>
        </p:spPr>
        <p:txBody>
          <a:bodyPr wrap="none" lIns="91440" tIns="45720" rIns="91440" bIns="45720">
            <a:spAutoFit/>
          </a:bodyPr>
          <a:lstStyle/>
          <a:p>
            <a:pPr algn="ctr"/>
            <a:r>
              <a:rPr lang="zh-TW" altLang="en-US" sz="6600" b="1" cap="none" spc="50" dirty="0">
                <a:ln w="9525" cmpd="sng">
                  <a:solidFill>
                    <a:schemeClr val="accent1"/>
                  </a:solidFill>
                  <a:prstDash val="solid"/>
                </a:ln>
                <a:solidFill>
                  <a:srgbClr val="70AD47">
                    <a:tint val="1000"/>
                  </a:srgbClr>
                </a:solidFill>
                <a:effectLst>
                  <a:glow rad="38100">
                    <a:schemeClr val="accent1">
                      <a:alpha val="40000"/>
                    </a:schemeClr>
                  </a:glow>
                  <a:outerShdw blurRad="38100" dist="38100" dir="2700000" algn="tl">
                    <a:srgbClr val="000000">
                      <a:alpha val="43137"/>
                    </a:srgbClr>
                  </a:outerShdw>
                </a:effectLst>
                <a:latin typeface="華康硬黑體W7" panose="020B0709000000000000" pitchFamily="49" charset="-120"/>
                <a:ea typeface="華康硬黑體W7" panose="020B0709000000000000" pitchFamily="49" charset="-120"/>
              </a:rPr>
              <a:t>線性與非線性</a:t>
            </a:r>
          </a:p>
        </p:txBody>
      </p:sp>
    </p:spTree>
    <p:extLst>
      <p:ext uri="{BB962C8B-B14F-4D97-AF65-F5344CB8AC3E}">
        <p14:creationId xmlns:p14="http://schemas.microsoft.com/office/powerpoint/2010/main" val="3154298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a:extLst>
              <a:ext uri="{FF2B5EF4-FFF2-40B4-BE49-F238E27FC236}">
                <a16:creationId xmlns:a16="http://schemas.microsoft.com/office/drawing/2014/main" id="{8FCCA79D-ADCE-415D-94EF-38ED2533F2A2}"/>
              </a:ext>
            </a:extLst>
          </p:cNvPr>
          <p:cNvGraphicFramePr>
            <a:graphicFrameLocks noGrp="1"/>
          </p:cNvGraphicFramePr>
          <p:nvPr>
            <p:ph idx="1"/>
            <p:extLst>
              <p:ext uri="{D42A27DB-BD31-4B8C-83A1-F6EECF244321}">
                <p14:modId xmlns:p14="http://schemas.microsoft.com/office/powerpoint/2010/main" val="1467103109"/>
              </p:ext>
            </p:extLst>
          </p:nvPr>
        </p:nvGraphicFramePr>
        <p:xfrm>
          <a:off x="5237825" y="772357"/>
          <a:ext cx="6171382" cy="5625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日期版面配置區 4">
            <a:extLst>
              <a:ext uri="{FF2B5EF4-FFF2-40B4-BE49-F238E27FC236}">
                <a16:creationId xmlns:a16="http://schemas.microsoft.com/office/drawing/2014/main" id="{31AE31A0-842C-49A2-AF78-A4119735268D}"/>
              </a:ext>
            </a:extLst>
          </p:cNvPr>
          <p:cNvSpPr>
            <a:spLocks noGrp="1"/>
          </p:cNvSpPr>
          <p:nvPr>
            <p:ph type="dt" sz="half" idx="10"/>
          </p:nvPr>
        </p:nvSpPr>
        <p:spPr/>
        <p:txBody>
          <a:bodyPr/>
          <a:lstStyle/>
          <a:p>
            <a:fld id="{34460ADF-D556-44E2-A333-DA33AFC59284}" type="datetime1">
              <a:rPr lang="zh-TW" altLang="en-US" smtClean="0"/>
              <a:t>2020/11/13</a:t>
            </a:fld>
            <a:endParaRPr lang="zh-TW" altLang="en-US"/>
          </a:p>
        </p:txBody>
      </p:sp>
      <p:sp>
        <p:nvSpPr>
          <p:cNvPr id="6" name="頁尾版面配置區 5">
            <a:extLst>
              <a:ext uri="{FF2B5EF4-FFF2-40B4-BE49-F238E27FC236}">
                <a16:creationId xmlns:a16="http://schemas.microsoft.com/office/drawing/2014/main" id="{BE9852D9-EA71-4AEB-AB10-049363B573CE}"/>
              </a:ext>
            </a:extLst>
          </p:cNvPr>
          <p:cNvSpPr>
            <a:spLocks noGrp="1"/>
          </p:cNvSpPr>
          <p:nvPr>
            <p:ph type="ftr" sz="quarter" idx="11"/>
          </p:nvPr>
        </p:nvSpPr>
        <p:spPr/>
        <p:txBody>
          <a:bodyPr/>
          <a:lstStyle/>
          <a:p>
            <a:r>
              <a:rPr lang="zh-TW" altLang="en-US"/>
              <a:t>反脆弱</a:t>
            </a:r>
          </a:p>
        </p:txBody>
      </p:sp>
      <p:sp>
        <p:nvSpPr>
          <p:cNvPr id="7" name="投影片編號版面配置區 6">
            <a:extLst>
              <a:ext uri="{FF2B5EF4-FFF2-40B4-BE49-F238E27FC236}">
                <a16:creationId xmlns:a16="http://schemas.microsoft.com/office/drawing/2014/main" id="{2C1BDC53-F55A-4ECE-84A2-FD57E7391D12}"/>
              </a:ext>
            </a:extLst>
          </p:cNvPr>
          <p:cNvSpPr>
            <a:spLocks noGrp="1"/>
          </p:cNvSpPr>
          <p:nvPr>
            <p:ph type="sldNum" sz="quarter" idx="12"/>
          </p:nvPr>
        </p:nvSpPr>
        <p:spPr/>
        <p:txBody>
          <a:bodyPr/>
          <a:lstStyle/>
          <a:p>
            <a:fld id="{E5253F24-7701-42D3-9B6C-F9E5DF714CCE}" type="slidenum">
              <a:rPr lang="zh-TW" altLang="en-US" smtClean="0"/>
              <a:t>8</a:t>
            </a:fld>
            <a:endParaRPr lang="zh-TW" altLang="en-US"/>
          </a:p>
        </p:txBody>
      </p:sp>
      <p:grpSp>
        <p:nvGrpSpPr>
          <p:cNvPr id="12" name="群組 11">
            <a:extLst>
              <a:ext uri="{FF2B5EF4-FFF2-40B4-BE49-F238E27FC236}">
                <a16:creationId xmlns:a16="http://schemas.microsoft.com/office/drawing/2014/main" id="{9460F8DF-4129-4D27-A1FD-096EA90C0C0D}"/>
              </a:ext>
            </a:extLst>
          </p:cNvPr>
          <p:cNvGrpSpPr/>
          <p:nvPr/>
        </p:nvGrpSpPr>
        <p:grpSpPr>
          <a:xfrm>
            <a:off x="924835" y="987640"/>
            <a:ext cx="3620857" cy="4882719"/>
            <a:chOff x="782792" y="772357"/>
            <a:chExt cx="3620857" cy="4882719"/>
          </a:xfrm>
        </p:grpSpPr>
        <p:pic>
          <p:nvPicPr>
            <p:cNvPr id="9" name="圖片 8">
              <a:extLst>
                <a:ext uri="{FF2B5EF4-FFF2-40B4-BE49-F238E27FC236}">
                  <a16:creationId xmlns:a16="http://schemas.microsoft.com/office/drawing/2014/main" id="{020A3387-172E-4DEE-94AE-8A8CAB5D82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2793" y="772357"/>
              <a:ext cx="3620531" cy="27178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圖片 10">
              <a:extLst>
                <a:ext uri="{FF2B5EF4-FFF2-40B4-BE49-F238E27FC236}">
                  <a16:creationId xmlns:a16="http://schemas.microsoft.com/office/drawing/2014/main" id="{9F634E47-4AA1-42A5-87CD-B78A67AE84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792" y="3482562"/>
              <a:ext cx="3620857" cy="21725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spTree>
    <p:extLst>
      <p:ext uri="{BB962C8B-B14F-4D97-AF65-F5344CB8AC3E}">
        <p14:creationId xmlns:p14="http://schemas.microsoft.com/office/powerpoint/2010/main" val="1127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a:extLst>
              <a:ext uri="{FF2B5EF4-FFF2-40B4-BE49-F238E27FC236}">
                <a16:creationId xmlns:a16="http://schemas.microsoft.com/office/drawing/2014/main" id="{86B3FEE0-8255-4C8E-97D7-0EC99B810BC4}"/>
              </a:ext>
            </a:extLst>
          </p:cNvPr>
          <p:cNvGraphicFramePr>
            <a:graphicFrameLocks noGrp="1"/>
          </p:cNvGraphicFramePr>
          <p:nvPr>
            <p:ph idx="1"/>
            <p:extLst>
              <p:ext uri="{D42A27DB-BD31-4B8C-83A1-F6EECF244321}">
                <p14:modId xmlns:p14="http://schemas.microsoft.com/office/powerpoint/2010/main" val="4047123645"/>
              </p:ext>
            </p:extLst>
          </p:nvPr>
        </p:nvGraphicFramePr>
        <p:xfrm>
          <a:off x="483094" y="1543394"/>
          <a:ext cx="8518863" cy="4670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日期版面配置區 3">
            <a:extLst>
              <a:ext uri="{FF2B5EF4-FFF2-40B4-BE49-F238E27FC236}">
                <a16:creationId xmlns:a16="http://schemas.microsoft.com/office/drawing/2014/main" id="{55F6163B-0E14-434F-86A8-1789DC436137}"/>
              </a:ext>
            </a:extLst>
          </p:cNvPr>
          <p:cNvSpPr>
            <a:spLocks noGrp="1"/>
          </p:cNvSpPr>
          <p:nvPr>
            <p:ph type="dt" sz="half" idx="10"/>
          </p:nvPr>
        </p:nvSpPr>
        <p:spPr/>
        <p:txBody>
          <a:bodyPr/>
          <a:lstStyle/>
          <a:p>
            <a:fld id="{6B2383EF-AD08-4E11-8F3B-112A3CA9831D}" type="datetime1">
              <a:rPr lang="zh-TW" altLang="en-US" smtClean="0"/>
              <a:t>2020/11/13</a:t>
            </a:fld>
            <a:endParaRPr lang="zh-TW" altLang="en-US"/>
          </a:p>
        </p:txBody>
      </p:sp>
      <p:sp>
        <p:nvSpPr>
          <p:cNvPr id="5" name="頁尾版面配置區 4">
            <a:extLst>
              <a:ext uri="{FF2B5EF4-FFF2-40B4-BE49-F238E27FC236}">
                <a16:creationId xmlns:a16="http://schemas.microsoft.com/office/drawing/2014/main" id="{97E66F74-E0F9-4D83-B8A3-A6B86A9B8F48}"/>
              </a:ext>
            </a:extLst>
          </p:cNvPr>
          <p:cNvSpPr>
            <a:spLocks noGrp="1"/>
          </p:cNvSpPr>
          <p:nvPr>
            <p:ph type="ftr" sz="quarter" idx="11"/>
          </p:nvPr>
        </p:nvSpPr>
        <p:spPr/>
        <p:txBody>
          <a:bodyPr/>
          <a:lstStyle/>
          <a:p>
            <a:r>
              <a:rPr lang="zh-TW" altLang="en-US"/>
              <a:t>反脆弱</a:t>
            </a:r>
          </a:p>
        </p:txBody>
      </p:sp>
      <p:sp>
        <p:nvSpPr>
          <p:cNvPr id="6" name="投影片編號版面配置區 5">
            <a:extLst>
              <a:ext uri="{FF2B5EF4-FFF2-40B4-BE49-F238E27FC236}">
                <a16:creationId xmlns:a16="http://schemas.microsoft.com/office/drawing/2014/main" id="{C0040976-5753-4223-84DE-18EEA2E92B9F}"/>
              </a:ext>
            </a:extLst>
          </p:cNvPr>
          <p:cNvSpPr>
            <a:spLocks noGrp="1"/>
          </p:cNvSpPr>
          <p:nvPr>
            <p:ph type="sldNum" sz="quarter" idx="12"/>
          </p:nvPr>
        </p:nvSpPr>
        <p:spPr/>
        <p:txBody>
          <a:bodyPr/>
          <a:lstStyle/>
          <a:p>
            <a:fld id="{E5253F24-7701-42D3-9B6C-F9E5DF714CCE}" type="slidenum">
              <a:rPr lang="zh-TW" altLang="en-US" smtClean="0"/>
              <a:t>9</a:t>
            </a:fld>
            <a:endParaRPr lang="zh-TW" altLang="en-US"/>
          </a:p>
        </p:txBody>
      </p:sp>
      <p:sp>
        <p:nvSpPr>
          <p:cNvPr id="3" name="矩形 2">
            <a:extLst>
              <a:ext uri="{FF2B5EF4-FFF2-40B4-BE49-F238E27FC236}">
                <a16:creationId xmlns:a16="http://schemas.microsoft.com/office/drawing/2014/main" id="{1BB1ABB6-8B93-4F25-98ED-2ADD6876F72B}"/>
              </a:ext>
            </a:extLst>
          </p:cNvPr>
          <p:cNvSpPr/>
          <p:nvPr/>
        </p:nvSpPr>
        <p:spPr>
          <a:xfrm>
            <a:off x="838200" y="343065"/>
            <a:ext cx="2034531" cy="1200329"/>
          </a:xfrm>
          <a:prstGeom prst="rect">
            <a:avLst/>
          </a:prstGeom>
          <a:noFill/>
        </p:spPr>
        <p:txBody>
          <a:bodyPr wrap="none" lIns="91440" tIns="45720" rIns="91440" bIns="45720">
            <a:spAutoFit/>
          </a:bodyPr>
          <a:lstStyle/>
          <a:p>
            <a:pPr algn="ctr"/>
            <a:r>
              <a:rPr lang="zh-TW" altLang="en-US" sz="72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名言</a:t>
            </a:r>
          </a:p>
        </p:txBody>
      </p:sp>
      <p:pic>
        <p:nvPicPr>
          <p:cNvPr id="2" name="圖片 1">
            <a:extLst>
              <a:ext uri="{FF2B5EF4-FFF2-40B4-BE49-F238E27FC236}">
                <a16:creationId xmlns:a16="http://schemas.microsoft.com/office/drawing/2014/main" id="{09C49F83-D2A6-422A-A37B-190AA11209D0}"/>
              </a:ext>
            </a:extLst>
          </p:cNvPr>
          <p:cNvPicPr>
            <a:picLocks noChangeAspect="1"/>
          </p:cNvPicPr>
          <p:nvPr/>
        </p:nvPicPr>
        <p:blipFill>
          <a:blip r:embed="rId7"/>
          <a:stretch>
            <a:fillRect/>
          </a:stretch>
        </p:blipFill>
        <p:spPr>
          <a:xfrm>
            <a:off x="4909351" y="295790"/>
            <a:ext cx="7157219" cy="2028768"/>
          </a:xfrm>
          <a:prstGeom prst="rect">
            <a:avLst/>
          </a:prstGeom>
          <a:ln>
            <a:noFill/>
          </a:ln>
          <a:effectLst>
            <a:softEdge rad="112500"/>
          </a:effectLst>
        </p:spPr>
      </p:pic>
    </p:spTree>
    <p:extLst>
      <p:ext uri="{BB962C8B-B14F-4D97-AF65-F5344CB8AC3E}">
        <p14:creationId xmlns:p14="http://schemas.microsoft.com/office/powerpoint/2010/main" val="413307902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594</Words>
  <Application>Microsoft Office PowerPoint</Application>
  <PresentationFormat>寬螢幕</PresentationFormat>
  <Paragraphs>142</Paragraphs>
  <Slides>14</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14</vt:i4>
      </vt:variant>
    </vt:vector>
  </HeadingPairs>
  <TitlesOfParts>
    <vt:vector size="22" baseType="lpstr">
      <vt:lpstr>華康POP2體W9(P)</vt:lpstr>
      <vt:lpstr>華康中特圓體(P)</vt:lpstr>
      <vt:lpstr>華康硬黑體W7</vt:lpstr>
      <vt:lpstr>新細明體</vt:lpstr>
      <vt:lpstr>標楷體</vt:lpstr>
      <vt:lpstr>Arial</vt:lpstr>
      <vt:lpstr>Calibri</vt:lpstr>
      <vt:lpstr>Office 佈景主題</vt:lpstr>
      <vt:lpstr>PowerPoint 簡報</vt:lpstr>
      <vt:lpstr>PowerPoint 簡報</vt:lpstr>
      <vt:lpstr>目錄</vt:lpstr>
      <vt:lpstr>PowerPoint 簡報</vt:lpstr>
      <vt:lpstr>PowerPoint 簡報</vt:lpstr>
      <vt:lpstr>何謂反脆弱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27</cp:revision>
  <dcterms:created xsi:type="dcterms:W3CDTF">2020-11-13T01:05:02Z</dcterms:created>
  <dcterms:modified xsi:type="dcterms:W3CDTF">2020-11-13T03:28:25Z</dcterms:modified>
</cp:coreProperties>
</file>