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d.gov.tw/Publish.aspx?p=71072&amp;title=%u570b%u9632%u6d88%u606f&amp;SelectStyle=%u65b0%u805e%u7a3f5J" TargetMode="External"/><Relationship Id="rId2" Type="http://schemas.openxmlformats.org/officeDocument/2006/relationships/hyperlink" Target="http://kids.tpml.edu.tw/sp.asp?xdurl=superXD/question_adult_01_d.asp&amp;id=1212&amp;mp=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ufi.org.tw/%E5%BE%B5%E5%85%B5%E5%88%B6%E8%88%87%E5%8B%9F%E5%85%B5%E5%88%B6%E7%9A%84%E6%AF%94%E8%BC%83/" TargetMode="External"/><Relationship Id="rId4" Type="http://schemas.openxmlformats.org/officeDocument/2006/relationships/hyperlink" Target="https://zh.wikipedia.org/wiki/%E5%BF%97%E9%A1%98%E5%BD%B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A78D32-C9B0-4EC2-9973-FB54856D1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0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徵兵制與募兵制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E133637-9350-4F50-A0E9-5CE85660F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作者：朱舒瑊、錢鈺淇</a:t>
            </a:r>
          </a:p>
        </p:txBody>
      </p:sp>
    </p:spTree>
    <p:extLst>
      <p:ext uri="{BB962C8B-B14F-4D97-AF65-F5344CB8AC3E}">
        <p14:creationId xmlns:p14="http://schemas.microsoft.com/office/powerpoint/2010/main" val="217213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D14A3B-1034-47F3-9D86-542EA52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台灣要用徵兵制還是募兵制</a:t>
            </a:r>
            <a:br>
              <a:rPr lang="en-US" altLang="zh-TW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18D099-9ABF-45FD-96B3-9C354A7A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344903" cy="38807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台灣目前是採用募兵制的方式，台灣培育軍人的金額會提高，如果戰爭爆發的話，軍力會不足，因為是志願役，所以軍人會比較少，因此大部分的國民都希望台灣可以恢復徵兵制</a:t>
            </a:r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CDB38B-5B6C-43B0-B1A3-4B8513A2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84" y="2279157"/>
            <a:ext cx="5084143" cy="36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43D06-F1E3-433A-9853-564F5973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C0B847-FFDB-4977-A58A-4BCB38B1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7981"/>
            <a:ext cx="8596668" cy="4443381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這篇剪報告訴我們有關於徵兵制和募兵制的知識，不管是徵兵制還是募兵制都有他們自己的好、壞處，我們不能去堅持哪個比較好，因為每個人的認定和想法不一定</a:t>
            </a:r>
            <a:r>
              <a:rPr lang="zh-TW" altLang="en-US" sz="2800">
                <a:latin typeface="華康娃娃體W7" panose="040B0709000000000000" pitchFamily="81" charset="-120"/>
                <a:ea typeface="華康娃娃體W7" panose="040B0709000000000000" pitchFamily="81" charset="-120"/>
              </a:rPr>
              <a:t>一樣，有人兩個都同意</a:t>
            </a:r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的，也有一些人是只同意一個的。但是我比較認同徵兵制，因為募兵制會讓人失去「人人都要保衛國家」的想法，導致想當兵的人愈來愈少，而且需花費的金額很高。</a:t>
            </a:r>
          </a:p>
          <a:p>
            <a:pPr marL="0" indent="0">
              <a:buNone/>
            </a:pPr>
            <a:br>
              <a:rPr lang="zh-TW" altLang="en-US" sz="20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endParaRPr lang="zh-TW" altLang="en-US" sz="20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8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72B83-1009-45CA-A3ED-3AC49C6E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資料來源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F159EC-A2AE-49D6-A9E1-6D41C782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12895" cy="38807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華康娃娃體W7" panose="040B0709000000000000" pitchFamily="81" charset="-120"/>
                <a:ea typeface="華康娃娃體W7" panose="040B0709000000000000" pitchFamily="81" charset="-120"/>
                <a:hlinkClick r:id="rId2"/>
              </a:rPr>
              <a:t>http://kids.tpml.edu.tw/sp.asp?xdurl=superXD/question_adult_01_d.asp&amp;id=1212&amp;mp=10</a:t>
            </a:r>
            <a:r>
              <a:rPr lang="zh-TW" altLang="en-US" sz="20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台北市立圖書館線上參考服務系統</a:t>
            </a:r>
            <a:endParaRPr lang="en-US" altLang="zh-TW" sz="20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en-US" altLang="zh-TW" sz="2000" dirty="0">
                <a:latin typeface="華康娃娃體W7" panose="040B0709000000000000" pitchFamily="81" charset="-120"/>
                <a:ea typeface="華康娃娃體W7" panose="040B0709000000000000" pitchFamily="81" charset="-120"/>
                <a:hlinkClick r:id="rId3"/>
              </a:rPr>
              <a:t>https://www.mnd.gov.tw/Publish.aspx?p=71072&amp;title=%u570b%u9632%u6d88%u606f&amp;SelectStyle=%u65b0%u805e%u7a3f5J</a:t>
            </a:r>
            <a:r>
              <a:rPr lang="zh-TW" altLang="en-US" sz="20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 中華民國國防部</a:t>
            </a:r>
            <a:endParaRPr lang="en-US" altLang="zh-TW" sz="20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en-US" altLang="zh-TW" sz="2300" dirty="0">
                <a:latin typeface="華康娃娃體W7" panose="040B0709000000000000" pitchFamily="81" charset="-120"/>
                <a:ea typeface="華康娃娃體W7" panose="040B0709000000000000" pitchFamily="81" charset="-120"/>
                <a:hlinkClick r:id="rId4"/>
              </a:rPr>
              <a:t>https://zh.wikipedia.org/wiki/%E5%BF%97%E9%A1%98%E5%BD%B9</a:t>
            </a:r>
            <a:r>
              <a:rPr lang="zh-TW" altLang="en-US" sz="23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維基百科</a:t>
            </a:r>
            <a:endParaRPr lang="en-US" altLang="zh-TW" sz="23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en-US" altLang="zh-TW" sz="2300" dirty="0">
                <a:latin typeface="華康娃娃體W7" panose="040B0709000000000000" pitchFamily="81" charset="-120"/>
                <a:ea typeface="華康娃娃體W7" panose="040B0709000000000000" pitchFamily="81" charset="-120"/>
                <a:hlinkClick r:id="rId5"/>
              </a:rPr>
              <a:t>https://www.wufi.org.tw/%E5%BE%B5%E5%85%B5%E5%88%B6%E8%88%87%E5%8B%9F%E5%85%B5%E5%88%B6%E7%9A%84%E6%AF%94%E8%BC%83/</a:t>
            </a:r>
            <a:r>
              <a:rPr lang="zh-TW" altLang="en-US" sz="23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台灣獨立建國聯盟</a:t>
            </a:r>
          </a:p>
        </p:txBody>
      </p:sp>
    </p:spTree>
    <p:extLst>
      <p:ext uri="{BB962C8B-B14F-4D97-AF65-F5344CB8AC3E}">
        <p14:creationId xmlns:p14="http://schemas.microsoft.com/office/powerpoint/2010/main" val="153475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77648-F827-4EFE-970C-2E5BC0E6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49" y="276860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感謝聆聽我們的簡報</a:t>
            </a:r>
          </a:p>
        </p:txBody>
      </p:sp>
    </p:spTree>
    <p:extLst>
      <p:ext uri="{BB962C8B-B14F-4D97-AF65-F5344CB8AC3E}">
        <p14:creationId xmlns:p14="http://schemas.microsoft.com/office/powerpoint/2010/main" val="16195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DA09F-FC67-4B0E-8F2F-A43AF82F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65935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1E1A3B-CE21-4621-914E-319128B98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828"/>
            <a:ext cx="8596668" cy="491491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前言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徵兵制是什麼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徵兵制的優缺點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募兵制是什麼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募兵制的優缺點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要用徵兵制還是募兵制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女生要不要當兵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資料來源</a:t>
            </a:r>
          </a:p>
        </p:txBody>
      </p:sp>
    </p:spTree>
    <p:extLst>
      <p:ext uri="{BB962C8B-B14F-4D97-AF65-F5344CB8AC3E}">
        <p14:creationId xmlns:p14="http://schemas.microsoft.com/office/powerpoint/2010/main" val="220658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64002-121E-4665-93C5-AF390BEC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前言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BA555A-3FB2-4647-82D6-5044285F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35060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徵兵制和募兵制到底哪個比較好呢？台灣現在應該適合哪一種方式呢？讓我們一起來討論看看吧！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312678-EA60-45D4-BE3D-B6EB718A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550" y="2902998"/>
            <a:ext cx="3955747" cy="30090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7E436CB-B528-4284-A4B6-032A98AE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382" y="731104"/>
            <a:ext cx="2871926" cy="21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BA3017-D127-4B43-9DBF-DBE65D15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徵兵制是什麼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0D360F-6C61-44D6-840B-158034F4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01019" cy="38807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徵兵制，是一種國家徵募軍人的制度，意指全體國民，如符合一定條件，均須強制性加入軍隊服役一段時期，實施徵兵制的國家通常會同時實施募兵制。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3EB4C7-2255-4A8C-8E4B-9132FC48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70" y="1741434"/>
            <a:ext cx="5065864" cy="33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B3D11D-F1B5-4B5D-BFC3-3C59FA6A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</a:t>
            </a:r>
            <a:r>
              <a:rPr lang="zh-TW" altLang="en-US" sz="60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的優點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6D1D24-9C95-4438-B2D2-3BE0DD96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68" y="2204977"/>
            <a:ext cx="4927107" cy="38807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看起來公平，而且可讓每個屆齡男性國民都有同樣的保國衛民義務。</a:t>
            </a:r>
            <a:endParaRPr lang="en-US" altLang="zh-TW" sz="32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950454-020A-4AE2-AF10-685116DF8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" r="5247" b="20406"/>
          <a:stretch/>
        </p:blipFill>
        <p:spPr>
          <a:xfrm>
            <a:off x="67734" y="1930400"/>
            <a:ext cx="4927107" cy="34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424EC5-A6AF-4760-9F81-581FD10D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徵兵制的缺點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4D684-96A2-4729-8F22-AC0BFA0C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7" y="2187222"/>
            <a:ext cx="8493299" cy="388077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軍隊有許多兵種，雖然責任是一樣的，但服役內容會不同。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無法解決不同體位兵種間的相對問題。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兵源役期僅二至三年就退伍，無法將技術及經驗累積。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人員流動性快，訓練效果不易彰顯。</a:t>
            </a:r>
          </a:p>
        </p:txBody>
      </p:sp>
    </p:spTree>
    <p:extLst>
      <p:ext uri="{BB962C8B-B14F-4D97-AF65-F5344CB8AC3E}">
        <p14:creationId xmlns:p14="http://schemas.microsoft.com/office/powerpoint/2010/main" val="83036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674D07-CB77-448E-92A5-FA9978FD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募兵制是什麼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D1BC8F-542B-4CC0-AA7D-EA0C9C92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1712"/>
            <a:ext cx="5418666" cy="388077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募兵制，是指符合條件之人民志願投入軍隊，以軍人作為職業，就是志願役士兵的代言詞。</a:t>
            </a:r>
            <a:endParaRPr lang="en-US" altLang="zh-TW" sz="28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28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人民自願加入軍隊的原因眾多，可以是基於愛國、宗教意識或興趣。或是純粹為報酬而參軍。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073CCB-C78E-4467-97C7-8A91B255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31" y="1600031"/>
            <a:ext cx="4903341" cy="43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7941E6-22BF-4E9F-8110-34BEFD9B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募兵制的優點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CB3A39-F487-4655-8B2B-218F0CE5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20616" cy="38807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可提升專業度，而且可提高國家競爭優勢，當兵的收入可以足夠養家餬口，等同正式職業的收入，不會像徵兵制，役男的收入只夠自己省著用，無法顧家。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9DFB448-F7AE-4FE9-AD58-A9C5E896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424" y="2281561"/>
            <a:ext cx="4441160" cy="29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06D063-AFB6-4D49-8F32-7142FF81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dirty="0">
                <a:solidFill>
                  <a:srgbClr val="3494BA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募兵制的缺點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A4CBB4-DD2B-4B63-A5F6-B1E5E4D7F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557967" cy="38807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通常只出賣戰技，但在戰場上時如果不贏，則會傷到所愛，就只好拼命。</a:t>
            </a:r>
            <a:endParaRPr lang="en-US" altLang="zh-TW" sz="32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募兵制個別成本會比徵兵制高好幾倍。</a:t>
            </a:r>
            <a:endParaRPr lang="en-US" altLang="zh-TW" sz="3200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r>
              <a:rPr lang="zh-TW" altLang="en-US" sz="3200" dirty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不易建立全民防衛國家責任觀念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972D0A-81AF-421A-A3E9-DDE7AA38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44" y="2160589"/>
            <a:ext cx="4386495" cy="3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61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自訂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398F98"/>
      </a:hlink>
      <a:folHlink>
        <a:srgbClr val="265F6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666</Words>
  <Application>Microsoft Office PowerPoint</Application>
  <PresentationFormat>寬螢幕</PresentationFormat>
  <Paragraphs>42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華康娃娃體W7</vt:lpstr>
      <vt:lpstr>微軟正黑體</vt:lpstr>
      <vt:lpstr>Arial</vt:lpstr>
      <vt:lpstr>Trebuchet MS</vt:lpstr>
      <vt:lpstr>Wingdings 3</vt:lpstr>
      <vt:lpstr>多面向</vt:lpstr>
      <vt:lpstr>徵兵制與募兵制</vt:lpstr>
      <vt:lpstr>目錄</vt:lpstr>
      <vt:lpstr>前言</vt:lpstr>
      <vt:lpstr>徵兵制是什麼</vt:lpstr>
      <vt:lpstr>徵兵制的優點</vt:lpstr>
      <vt:lpstr>徵兵制的缺點</vt:lpstr>
      <vt:lpstr>募兵制是什麼</vt:lpstr>
      <vt:lpstr>募兵制的優點</vt:lpstr>
      <vt:lpstr>募兵制的缺點</vt:lpstr>
      <vt:lpstr>台灣要用徵兵制還是募兵制 </vt:lpstr>
      <vt:lpstr>心得</vt:lpstr>
      <vt:lpstr>資料來源</vt:lpstr>
      <vt:lpstr>感謝聆聽我們的簡報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徵兵制與募兵制</dc:title>
  <dc:creator>User</dc:creator>
  <cp:lastModifiedBy>User</cp:lastModifiedBy>
  <cp:revision>16</cp:revision>
  <dcterms:created xsi:type="dcterms:W3CDTF">2020-11-12T01:27:36Z</dcterms:created>
  <dcterms:modified xsi:type="dcterms:W3CDTF">2020-11-12T03:16:13Z</dcterms:modified>
</cp:coreProperties>
</file>